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504" r:id="rId2"/>
    <p:sldId id="875" r:id="rId3"/>
    <p:sldId id="505" r:id="rId4"/>
    <p:sldId id="279" r:id="rId5"/>
    <p:sldId id="715" r:id="rId6"/>
    <p:sldId id="425" r:id="rId7"/>
    <p:sldId id="424" r:id="rId8"/>
    <p:sldId id="426" r:id="rId9"/>
    <p:sldId id="876" r:id="rId10"/>
    <p:sldId id="507" r:id="rId11"/>
    <p:sldId id="811" r:id="rId12"/>
    <p:sldId id="816" r:id="rId13"/>
    <p:sldId id="820" r:id="rId14"/>
    <p:sldId id="821" r:id="rId15"/>
    <p:sldId id="822" r:id="rId16"/>
    <p:sldId id="823" r:id="rId17"/>
    <p:sldId id="756" r:id="rId18"/>
    <p:sldId id="754" r:id="rId19"/>
    <p:sldId id="758" r:id="rId20"/>
    <p:sldId id="755" r:id="rId21"/>
    <p:sldId id="810" r:id="rId22"/>
    <p:sldId id="759" r:id="rId23"/>
    <p:sldId id="854" r:id="rId24"/>
    <p:sldId id="528" r:id="rId25"/>
    <p:sldId id="857" r:id="rId26"/>
    <p:sldId id="856" r:id="rId27"/>
    <p:sldId id="842" r:id="rId28"/>
    <p:sldId id="561" r:id="rId29"/>
    <p:sldId id="845" r:id="rId30"/>
    <p:sldId id="301" r:id="rId31"/>
    <p:sldId id="853" r:id="rId32"/>
    <p:sldId id="848" r:id="rId33"/>
    <p:sldId id="858" r:id="rId34"/>
    <p:sldId id="846" r:id="rId35"/>
    <p:sldId id="859" r:id="rId36"/>
    <p:sldId id="855" r:id="rId37"/>
    <p:sldId id="860" r:id="rId38"/>
    <p:sldId id="861" r:id="rId39"/>
    <p:sldId id="862" r:id="rId40"/>
    <p:sldId id="863" r:id="rId41"/>
    <p:sldId id="864" r:id="rId42"/>
    <p:sldId id="865" r:id="rId43"/>
    <p:sldId id="866" r:id="rId44"/>
    <p:sldId id="867" r:id="rId45"/>
    <p:sldId id="868" r:id="rId46"/>
    <p:sldId id="869" r:id="rId47"/>
    <p:sldId id="870" r:id="rId48"/>
    <p:sldId id="871" r:id="rId49"/>
    <p:sldId id="872" r:id="rId50"/>
    <p:sldId id="873" r:id="rId51"/>
    <p:sldId id="874" r:id="rId52"/>
    <p:sldId id="349" r:id="rId53"/>
    <p:sldId id="256" r:id="rId54"/>
    <p:sldId id="877" r:id="rId55"/>
    <p:sldId id="493" r:id="rId56"/>
    <p:sldId id="40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D9BCADA-63F3-43F6-9BDD-144166D8BE9E}">
          <p14:sldIdLst>
            <p14:sldId id="504"/>
            <p14:sldId id="875"/>
            <p14:sldId id="505"/>
          </p14:sldIdLst>
        </p14:section>
        <p14:section name="Exam Info" id="{893322EA-CA02-45B7-AF83-21243232AC82}">
          <p14:sldIdLst>
            <p14:sldId id="279"/>
            <p14:sldId id="715"/>
            <p14:sldId id="425"/>
            <p14:sldId id="424"/>
            <p14:sldId id="426"/>
          </p14:sldIdLst>
        </p14:section>
        <p14:section name="Exam Preparation" id="{181BE782-AF4F-4CDE-96FE-FF2B9671C451}">
          <p14:sldIdLst>
            <p14:sldId id="876"/>
            <p14:sldId id="507"/>
            <p14:sldId id="811"/>
            <p14:sldId id="816"/>
            <p14:sldId id="820"/>
            <p14:sldId id="821"/>
            <p14:sldId id="822"/>
            <p14:sldId id="823"/>
            <p14:sldId id="756"/>
            <p14:sldId id="754"/>
            <p14:sldId id="758"/>
            <p14:sldId id="755"/>
            <p14:sldId id="810"/>
            <p14:sldId id="759"/>
            <p14:sldId id="854"/>
            <p14:sldId id="528"/>
            <p14:sldId id="857"/>
            <p14:sldId id="856"/>
            <p14:sldId id="842"/>
            <p14:sldId id="561"/>
            <p14:sldId id="845"/>
            <p14:sldId id="301"/>
            <p14:sldId id="853"/>
            <p14:sldId id="848"/>
            <p14:sldId id="858"/>
            <p14:sldId id="846"/>
            <p14:sldId id="859"/>
            <p14:sldId id="855"/>
            <p14:sldId id="860"/>
            <p14:sldId id="861"/>
            <p14:sldId id="862"/>
            <p14:sldId id="863"/>
            <p14:sldId id="864"/>
            <p14:sldId id="865"/>
            <p14:sldId id="866"/>
            <p14:sldId id="867"/>
            <p14:sldId id="868"/>
            <p14:sldId id="869"/>
            <p14:sldId id="870"/>
            <p14:sldId id="871"/>
            <p14:sldId id="872"/>
            <p14:sldId id="873"/>
            <p14:sldId id="874"/>
          </p14:sldIdLst>
        </p14:section>
        <p14:section name="Summary" id="{08B74FD8-847E-4E86-8986-D843A30F4E1D}">
          <p14:sldIdLst>
            <p14:sldId id="349"/>
            <p14:sldId id="256"/>
            <p14:sldId id="877"/>
            <p14:sldId id="493"/>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86" autoAdjust="0"/>
  </p:normalViewPr>
  <p:slideViewPr>
    <p:cSldViewPr snapToGrid="0">
      <p:cViewPr varScale="1">
        <p:scale>
          <a:sx n="68" d="100"/>
          <a:sy n="68" d="100"/>
        </p:scale>
        <p:origin x="77"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1F95F4-26FF-4DD0-AE4D-9E8F955FBD0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CDD652F-8053-4586-A649-3DEEA7E6522D}">
      <dgm:prSet phldrT="[Text]"/>
      <dgm:spPr/>
      <dgm:t>
        <a:bodyPr/>
        <a:lstStyle/>
        <a:p>
          <a:r>
            <a:rPr lang="en-US" dirty="0">
              <a:solidFill>
                <a:schemeClr val="tx1"/>
              </a:solidFill>
            </a:rPr>
            <a:t>Executive</a:t>
          </a:r>
        </a:p>
      </dgm:t>
    </dgm:pt>
    <dgm:pt modelId="{700BBD5D-037A-48D3-8272-59827D67B11A}" type="parTrans" cxnId="{D716A20A-8237-416C-82C5-768FCE1E6938}">
      <dgm:prSet/>
      <dgm:spPr/>
      <dgm:t>
        <a:bodyPr/>
        <a:lstStyle/>
        <a:p>
          <a:endParaRPr lang="en-US"/>
        </a:p>
      </dgm:t>
    </dgm:pt>
    <dgm:pt modelId="{0AA93837-584D-4C93-8A05-9BF73D33C030}" type="sibTrans" cxnId="{D716A20A-8237-416C-82C5-768FCE1E6938}">
      <dgm:prSet/>
      <dgm:spPr/>
      <dgm:t>
        <a:bodyPr/>
        <a:lstStyle/>
        <a:p>
          <a:endParaRPr lang="en-US"/>
        </a:p>
      </dgm:t>
    </dgm:pt>
    <dgm:pt modelId="{5DB6BB7F-69F9-4AC6-BF39-F44375C9C6B4}">
      <dgm:prSet phldrT="[Text]"/>
      <dgm:spPr/>
      <dgm:t>
        <a:bodyPr/>
        <a:lstStyle/>
        <a:p>
          <a:r>
            <a:rPr lang="en-US" dirty="0">
              <a:solidFill>
                <a:schemeClr val="tx1"/>
              </a:solidFill>
            </a:rPr>
            <a:t>Functional Manager</a:t>
          </a:r>
        </a:p>
      </dgm:t>
    </dgm:pt>
    <dgm:pt modelId="{BBCD40C0-BBA9-48E6-A679-76F426068CF8}" type="parTrans" cxnId="{BA0AE0D2-39F7-42EB-AFD1-431ED4CB8DAF}">
      <dgm:prSet/>
      <dgm:spPr/>
      <dgm:t>
        <a:bodyPr/>
        <a:lstStyle/>
        <a:p>
          <a:endParaRPr lang="en-US"/>
        </a:p>
      </dgm:t>
    </dgm:pt>
    <dgm:pt modelId="{3ED1CCE9-251D-4CAF-8A09-777A6E2264FF}" type="sibTrans" cxnId="{BA0AE0D2-39F7-42EB-AFD1-431ED4CB8DAF}">
      <dgm:prSet/>
      <dgm:spPr/>
      <dgm:t>
        <a:bodyPr/>
        <a:lstStyle/>
        <a:p>
          <a:endParaRPr lang="en-US"/>
        </a:p>
      </dgm:t>
    </dgm:pt>
    <dgm:pt modelId="{F0863845-E97C-4A9F-83A8-6C928525C8F6}">
      <dgm:prSet phldrT="[Text]"/>
      <dgm:spPr/>
      <dgm:t>
        <a:bodyPr/>
        <a:lstStyle/>
        <a:p>
          <a:r>
            <a:rPr lang="en-US" dirty="0">
              <a:solidFill>
                <a:schemeClr val="tx1"/>
              </a:solidFill>
            </a:rPr>
            <a:t>Functional Manager</a:t>
          </a:r>
        </a:p>
      </dgm:t>
    </dgm:pt>
    <dgm:pt modelId="{3C0B5C67-2141-4D9A-825E-0C5AF35D269B}" type="parTrans" cxnId="{ADF40A17-9931-4B0E-BCF6-D071647464FE}">
      <dgm:prSet/>
      <dgm:spPr/>
      <dgm:t>
        <a:bodyPr/>
        <a:lstStyle/>
        <a:p>
          <a:endParaRPr lang="en-US"/>
        </a:p>
      </dgm:t>
    </dgm:pt>
    <dgm:pt modelId="{59B31EDB-E967-46BE-B434-C6CA19339B34}" type="sibTrans" cxnId="{ADF40A17-9931-4B0E-BCF6-D071647464FE}">
      <dgm:prSet/>
      <dgm:spPr/>
      <dgm:t>
        <a:bodyPr/>
        <a:lstStyle/>
        <a:p>
          <a:endParaRPr lang="en-US"/>
        </a:p>
      </dgm:t>
    </dgm:pt>
    <dgm:pt modelId="{A9928D09-F887-4139-86B7-D3212743774A}">
      <dgm:prSet phldrT="[Text]"/>
      <dgm:spPr/>
      <dgm:t>
        <a:bodyPr/>
        <a:lstStyle/>
        <a:p>
          <a:r>
            <a:rPr lang="en-US" dirty="0">
              <a:solidFill>
                <a:schemeClr val="tx1"/>
              </a:solidFill>
            </a:rPr>
            <a:t>Functional Manager</a:t>
          </a:r>
        </a:p>
      </dgm:t>
    </dgm:pt>
    <dgm:pt modelId="{29A149B1-0CDF-4987-895D-1883DB93A0DE}" type="parTrans" cxnId="{AEAF52F9-0F39-48EC-88FC-A3FF4831806C}">
      <dgm:prSet/>
      <dgm:spPr/>
      <dgm:t>
        <a:bodyPr/>
        <a:lstStyle/>
        <a:p>
          <a:endParaRPr lang="en-US"/>
        </a:p>
      </dgm:t>
    </dgm:pt>
    <dgm:pt modelId="{96DF11D6-C8BC-4584-9D47-46FBD1E4426B}" type="sibTrans" cxnId="{AEAF52F9-0F39-48EC-88FC-A3FF4831806C}">
      <dgm:prSet/>
      <dgm:spPr/>
      <dgm:t>
        <a:bodyPr/>
        <a:lstStyle/>
        <a:p>
          <a:endParaRPr lang="en-US"/>
        </a:p>
      </dgm:t>
    </dgm:pt>
    <dgm:pt modelId="{BF2257C5-E9B9-4060-BE1B-138A58EBA661}">
      <dgm:prSet phldrT="[Text]"/>
      <dgm:spPr/>
      <dgm:t>
        <a:bodyPr/>
        <a:lstStyle/>
        <a:p>
          <a:r>
            <a:rPr lang="en-US" dirty="0">
              <a:solidFill>
                <a:schemeClr val="tx1"/>
              </a:solidFill>
            </a:rPr>
            <a:t>Staff</a:t>
          </a:r>
        </a:p>
      </dgm:t>
    </dgm:pt>
    <dgm:pt modelId="{C9846F01-6395-4548-9391-ABF0C97B0814}" type="parTrans" cxnId="{BB23C2BF-6B51-4D49-BD19-E16E9112E901}">
      <dgm:prSet/>
      <dgm:spPr/>
      <dgm:t>
        <a:bodyPr/>
        <a:lstStyle/>
        <a:p>
          <a:endParaRPr lang="en-US"/>
        </a:p>
      </dgm:t>
    </dgm:pt>
    <dgm:pt modelId="{4E6B2EFE-BB47-48FB-97AC-104DAFE7E052}" type="sibTrans" cxnId="{BB23C2BF-6B51-4D49-BD19-E16E9112E901}">
      <dgm:prSet/>
      <dgm:spPr/>
      <dgm:t>
        <a:bodyPr/>
        <a:lstStyle/>
        <a:p>
          <a:endParaRPr lang="en-US"/>
        </a:p>
      </dgm:t>
    </dgm:pt>
    <dgm:pt modelId="{3485B151-B447-41EF-AF73-9D232ED35390}">
      <dgm:prSet phldrT="[Text]"/>
      <dgm:spPr/>
      <dgm:t>
        <a:bodyPr/>
        <a:lstStyle/>
        <a:p>
          <a:r>
            <a:rPr lang="en-US" dirty="0">
              <a:solidFill>
                <a:schemeClr val="tx1"/>
              </a:solidFill>
            </a:rPr>
            <a:t>Staff</a:t>
          </a:r>
        </a:p>
      </dgm:t>
    </dgm:pt>
    <dgm:pt modelId="{3EBC8871-96A8-4B8F-9A40-1A241D215F90}" type="parTrans" cxnId="{BF3E9009-9300-42E0-A9C0-1BE39760ED43}">
      <dgm:prSet/>
      <dgm:spPr/>
      <dgm:t>
        <a:bodyPr/>
        <a:lstStyle/>
        <a:p>
          <a:endParaRPr lang="en-US"/>
        </a:p>
      </dgm:t>
    </dgm:pt>
    <dgm:pt modelId="{1C1E1380-DF56-4696-B0E5-54BBF6635F0A}" type="sibTrans" cxnId="{BF3E9009-9300-42E0-A9C0-1BE39760ED43}">
      <dgm:prSet/>
      <dgm:spPr/>
      <dgm:t>
        <a:bodyPr/>
        <a:lstStyle/>
        <a:p>
          <a:endParaRPr lang="en-US"/>
        </a:p>
      </dgm:t>
    </dgm:pt>
    <dgm:pt modelId="{7777F1FC-3F44-4F64-8E61-20571AA3E781}">
      <dgm:prSet phldrT="[Text]"/>
      <dgm:spPr/>
      <dgm:t>
        <a:bodyPr/>
        <a:lstStyle/>
        <a:p>
          <a:r>
            <a:rPr lang="en-US" dirty="0">
              <a:solidFill>
                <a:schemeClr val="tx1"/>
              </a:solidFill>
            </a:rPr>
            <a:t>Staff</a:t>
          </a:r>
        </a:p>
      </dgm:t>
    </dgm:pt>
    <dgm:pt modelId="{F25D4EE2-3FA7-4BD2-BC6E-2BF095F2F79D}" type="parTrans" cxnId="{A6F027CD-3770-4FA7-8BDE-5FA035519ED7}">
      <dgm:prSet/>
      <dgm:spPr/>
      <dgm:t>
        <a:bodyPr/>
        <a:lstStyle/>
        <a:p>
          <a:endParaRPr lang="en-US"/>
        </a:p>
      </dgm:t>
    </dgm:pt>
    <dgm:pt modelId="{DD7B92AF-1E8F-4E92-802B-B9B3D1A95C0C}" type="sibTrans" cxnId="{A6F027CD-3770-4FA7-8BDE-5FA035519ED7}">
      <dgm:prSet/>
      <dgm:spPr/>
      <dgm:t>
        <a:bodyPr/>
        <a:lstStyle/>
        <a:p>
          <a:endParaRPr lang="en-US"/>
        </a:p>
      </dgm:t>
    </dgm:pt>
    <dgm:pt modelId="{9087FB30-12AA-4067-9688-10ABB961B4BE}">
      <dgm:prSet phldrT="[Text]"/>
      <dgm:spPr/>
      <dgm:t>
        <a:bodyPr/>
        <a:lstStyle/>
        <a:p>
          <a:r>
            <a:rPr lang="en-US" dirty="0">
              <a:solidFill>
                <a:schemeClr val="tx1"/>
              </a:solidFill>
            </a:rPr>
            <a:t>Staff</a:t>
          </a:r>
        </a:p>
      </dgm:t>
    </dgm:pt>
    <dgm:pt modelId="{71F8F46B-6BFB-44BD-A61D-1D44D22A16CE}" type="parTrans" cxnId="{F633E68F-FAC1-40A0-922B-F574FBC95F09}">
      <dgm:prSet/>
      <dgm:spPr/>
      <dgm:t>
        <a:bodyPr/>
        <a:lstStyle/>
        <a:p>
          <a:endParaRPr lang="en-US"/>
        </a:p>
      </dgm:t>
    </dgm:pt>
    <dgm:pt modelId="{1BCD33C2-1F67-4EDC-A2AD-5A6665387790}" type="sibTrans" cxnId="{F633E68F-FAC1-40A0-922B-F574FBC95F09}">
      <dgm:prSet/>
      <dgm:spPr/>
      <dgm:t>
        <a:bodyPr/>
        <a:lstStyle/>
        <a:p>
          <a:endParaRPr lang="en-US"/>
        </a:p>
      </dgm:t>
    </dgm:pt>
    <dgm:pt modelId="{28F5D907-32C2-4D9E-B567-0DC2A9754869}">
      <dgm:prSet phldrT="[Text]"/>
      <dgm:spPr/>
      <dgm:t>
        <a:bodyPr/>
        <a:lstStyle/>
        <a:p>
          <a:r>
            <a:rPr lang="en-US" dirty="0">
              <a:solidFill>
                <a:schemeClr val="tx1"/>
              </a:solidFill>
            </a:rPr>
            <a:t>Staff</a:t>
          </a:r>
        </a:p>
      </dgm:t>
    </dgm:pt>
    <dgm:pt modelId="{C6CD7104-0A53-4447-A499-349389A7F99C}" type="parTrans" cxnId="{81C3EE50-052D-4D87-B9EB-419F8F44DBB9}">
      <dgm:prSet/>
      <dgm:spPr/>
      <dgm:t>
        <a:bodyPr/>
        <a:lstStyle/>
        <a:p>
          <a:endParaRPr lang="en-US"/>
        </a:p>
      </dgm:t>
    </dgm:pt>
    <dgm:pt modelId="{87EB58AA-66FD-432C-B140-75211CCB33C2}" type="sibTrans" cxnId="{81C3EE50-052D-4D87-B9EB-419F8F44DBB9}">
      <dgm:prSet/>
      <dgm:spPr/>
      <dgm:t>
        <a:bodyPr/>
        <a:lstStyle/>
        <a:p>
          <a:endParaRPr lang="en-US"/>
        </a:p>
      </dgm:t>
    </dgm:pt>
    <dgm:pt modelId="{D91BB55C-AE93-464A-A894-3A33D21CC0B3}">
      <dgm:prSet phldrT="[Text]"/>
      <dgm:spPr/>
      <dgm:t>
        <a:bodyPr/>
        <a:lstStyle/>
        <a:p>
          <a:r>
            <a:rPr lang="en-US" dirty="0">
              <a:solidFill>
                <a:schemeClr val="tx1"/>
              </a:solidFill>
            </a:rPr>
            <a:t>Staff</a:t>
          </a:r>
        </a:p>
      </dgm:t>
    </dgm:pt>
    <dgm:pt modelId="{64A54FDA-338A-43CB-965D-B58391EC6FF1}" type="parTrans" cxnId="{BCC0899C-1219-4F93-908F-93BC501DA3B0}">
      <dgm:prSet/>
      <dgm:spPr/>
      <dgm:t>
        <a:bodyPr/>
        <a:lstStyle/>
        <a:p>
          <a:endParaRPr lang="en-US"/>
        </a:p>
      </dgm:t>
    </dgm:pt>
    <dgm:pt modelId="{7084BEEB-4A24-453D-8AE8-8287123F3072}" type="sibTrans" cxnId="{BCC0899C-1219-4F93-908F-93BC501DA3B0}">
      <dgm:prSet/>
      <dgm:spPr/>
      <dgm:t>
        <a:bodyPr/>
        <a:lstStyle/>
        <a:p>
          <a:endParaRPr lang="en-US"/>
        </a:p>
      </dgm:t>
    </dgm:pt>
    <dgm:pt modelId="{8FB30426-73C6-480A-9566-D8DED945B1FD}" type="pres">
      <dgm:prSet presAssocID="{D11F95F4-26FF-4DD0-AE4D-9E8F955FBD0B}" presName="hierChild1" presStyleCnt="0">
        <dgm:presLayoutVars>
          <dgm:orgChart val="1"/>
          <dgm:chPref val="1"/>
          <dgm:dir/>
          <dgm:animOne val="branch"/>
          <dgm:animLvl val="lvl"/>
          <dgm:resizeHandles/>
        </dgm:presLayoutVars>
      </dgm:prSet>
      <dgm:spPr/>
    </dgm:pt>
    <dgm:pt modelId="{4DDFD2E3-576D-4F82-B3F4-A6B3FA70E18B}" type="pres">
      <dgm:prSet presAssocID="{1CDD652F-8053-4586-A649-3DEEA7E6522D}" presName="hierRoot1" presStyleCnt="0">
        <dgm:presLayoutVars>
          <dgm:hierBranch val="init"/>
        </dgm:presLayoutVars>
      </dgm:prSet>
      <dgm:spPr/>
    </dgm:pt>
    <dgm:pt modelId="{25040E4A-2468-4414-8D84-9575D9F6FA33}" type="pres">
      <dgm:prSet presAssocID="{1CDD652F-8053-4586-A649-3DEEA7E6522D}" presName="rootComposite1" presStyleCnt="0"/>
      <dgm:spPr/>
    </dgm:pt>
    <dgm:pt modelId="{928184C9-B932-4A3A-BDBB-7AB19659CC0A}" type="pres">
      <dgm:prSet presAssocID="{1CDD652F-8053-4586-A649-3DEEA7E6522D}" presName="rootText1" presStyleLbl="node0" presStyleIdx="0" presStyleCnt="1">
        <dgm:presLayoutVars>
          <dgm:chPref val="3"/>
        </dgm:presLayoutVars>
      </dgm:prSet>
      <dgm:spPr/>
    </dgm:pt>
    <dgm:pt modelId="{E509ACA3-7547-41A8-BE93-B45C03400E5B}" type="pres">
      <dgm:prSet presAssocID="{1CDD652F-8053-4586-A649-3DEEA7E6522D}" presName="rootConnector1" presStyleLbl="node1" presStyleIdx="0" presStyleCnt="0"/>
      <dgm:spPr/>
    </dgm:pt>
    <dgm:pt modelId="{19F2454F-8042-493F-8D58-0962E57957ED}" type="pres">
      <dgm:prSet presAssocID="{1CDD652F-8053-4586-A649-3DEEA7E6522D}" presName="hierChild2" presStyleCnt="0"/>
      <dgm:spPr/>
    </dgm:pt>
    <dgm:pt modelId="{04B78B59-5DE7-4513-88D0-AC0CE158A92F}" type="pres">
      <dgm:prSet presAssocID="{BBCD40C0-BBA9-48E6-A679-76F426068CF8}" presName="Name37" presStyleLbl="parChTrans1D2" presStyleIdx="0" presStyleCnt="3"/>
      <dgm:spPr/>
    </dgm:pt>
    <dgm:pt modelId="{2F0A6BEA-8C60-45F0-9CE2-473404FD17AC}" type="pres">
      <dgm:prSet presAssocID="{5DB6BB7F-69F9-4AC6-BF39-F44375C9C6B4}" presName="hierRoot2" presStyleCnt="0">
        <dgm:presLayoutVars>
          <dgm:hierBranch val="init"/>
        </dgm:presLayoutVars>
      </dgm:prSet>
      <dgm:spPr/>
    </dgm:pt>
    <dgm:pt modelId="{0A22CBED-A30D-46CD-8A49-D6672170A246}" type="pres">
      <dgm:prSet presAssocID="{5DB6BB7F-69F9-4AC6-BF39-F44375C9C6B4}" presName="rootComposite" presStyleCnt="0"/>
      <dgm:spPr/>
    </dgm:pt>
    <dgm:pt modelId="{8AE8CE57-43CB-4B13-974F-B66DCFD0B2A6}" type="pres">
      <dgm:prSet presAssocID="{5DB6BB7F-69F9-4AC6-BF39-F44375C9C6B4}" presName="rootText" presStyleLbl="node2" presStyleIdx="0" presStyleCnt="3">
        <dgm:presLayoutVars>
          <dgm:chPref val="3"/>
        </dgm:presLayoutVars>
      </dgm:prSet>
      <dgm:spPr/>
    </dgm:pt>
    <dgm:pt modelId="{6C840450-0F3F-4639-A22A-5BCBD04449B8}" type="pres">
      <dgm:prSet presAssocID="{5DB6BB7F-69F9-4AC6-BF39-F44375C9C6B4}" presName="rootConnector" presStyleLbl="node2" presStyleIdx="0" presStyleCnt="3"/>
      <dgm:spPr/>
    </dgm:pt>
    <dgm:pt modelId="{24759FED-30FC-4552-9392-93E54E8B68FC}" type="pres">
      <dgm:prSet presAssocID="{5DB6BB7F-69F9-4AC6-BF39-F44375C9C6B4}" presName="hierChild4" presStyleCnt="0"/>
      <dgm:spPr/>
    </dgm:pt>
    <dgm:pt modelId="{1515042F-1627-44A4-932C-6C3E117C0051}" type="pres">
      <dgm:prSet presAssocID="{C9846F01-6395-4548-9391-ABF0C97B0814}" presName="Name37" presStyleLbl="parChTrans1D3" presStyleIdx="0" presStyleCnt="6"/>
      <dgm:spPr/>
    </dgm:pt>
    <dgm:pt modelId="{B92EC724-C99F-47F9-A866-0D5EF3B12EEC}" type="pres">
      <dgm:prSet presAssocID="{BF2257C5-E9B9-4060-BE1B-138A58EBA661}" presName="hierRoot2" presStyleCnt="0">
        <dgm:presLayoutVars>
          <dgm:hierBranch val="init"/>
        </dgm:presLayoutVars>
      </dgm:prSet>
      <dgm:spPr/>
    </dgm:pt>
    <dgm:pt modelId="{2490064A-F5D8-40C0-A44F-AA6D5DDDA2AA}" type="pres">
      <dgm:prSet presAssocID="{BF2257C5-E9B9-4060-BE1B-138A58EBA661}" presName="rootComposite" presStyleCnt="0"/>
      <dgm:spPr/>
    </dgm:pt>
    <dgm:pt modelId="{07AD22DE-4B39-458C-BFE6-84304406FCAC}" type="pres">
      <dgm:prSet presAssocID="{BF2257C5-E9B9-4060-BE1B-138A58EBA661}" presName="rootText" presStyleLbl="node3" presStyleIdx="0" presStyleCnt="6">
        <dgm:presLayoutVars>
          <dgm:chPref val="3"/>
        </dgm:presLayoutVars>
      </dgm:prSet>
      <dgm:spPr/>
    </dgm:pt>
    <dgm:pt modelId="{6E6DBEB4-454F-4E79-BC73-450A909B61BD}" type="pres">
      <dgm:prSet presAssocID="{BF2257C5-E9B9-4060-BE1B-138A58EBA661}" presName="rootConnector" presStyleLbl="node3" presStyleIdx="0" presStyleCnt="6"/>
      <dgm:spPr/>
    </dgm:pt>
    <dgm:pt modelId="{F3B483B5-377B-4AA8-BD5B-F9DF72DEAD08}" type="pres">
      <dgm:prSet presAssocID="{BF2257C5-E9B9-4060-BE1B-138A58EBA661}" presName="hierChild4" presStyleCnt="0"/>
      <dgm:spPr/>
    </dgm:pt>
    <dgm:pt modelId="{92DA35D3-8042-441D-AE16-C8640F5CEDA6}" type="pres">
      <dgm:prSet presAssocID="{BF2257C5-E9B9-4060-BE1B-138A58EBA661}" presName="hierChild5" presStyleCnt="0"/>
      <dgm:spPr/>
    </dgm:pt>
    <dgm:pt modelId="{88B10852-A615-48D7-979F-B69A09A74030}" type="pres">
      <dgm:prSet presAssocID="{3EBC8871-96A8-4B8F-9A40-1A241D215F90}" presName="Name37" presStyleLbl="parChTrans1D3" presStyleIdx="1" presStyleCnt="6"/>
      <dgm:spPr/>
    </dgm:pt>
    <dgm:pt modelId="{5A165BD6-980B-489B-A945-60BE5F29F71B}" type="pres">
      <dgm:prSet presAssocID="{3485B151-B447-41EF-AF73-9D232ED35390}" presName="hierRoot2" presStyleCnt="0">
        <dgm:presLayoutVars>
          <dgm:hierBranch val="init"/>
        </dgm:presLayoutVars>
      </dgm:prSet>
      <dgm:spPr/>
    </dgm:pt>
    <dgm:pt modelId="{2F20CA6A-C29F-4F2B-8F18-5890BEA03BA4}" type="pres">
      <dgm:prSet presAssocID="{3485B151-B447-41EF-AF73-9D232ED35390}" presName="rootComposite" presStyleCnt="0"/>
      <dgm:spPr/>
    </dgm:pt>
    <dgm:pt modelId="{824EA0F8-9EAD-4CD2-9438-6EFD4967834C}" type="pres">
      <dgm:prSet presAssocID="{3485B151-B447-41EF-AF73-9D232ED35390}" presName="rootText" presStyleLbl="node3" presStyleIdx="1" presStyleCnt="6">
        <dgm:presLayoutVars>
          <dgm:chPref val="3"/>
        </dgm:presLayoutVars>
      </dgm:prSet>
      <dgm:spPr/>
    </dgm:pt>
    <dgm:pt modelId="{340BEFF6-4D20-4E52-815F-31486714C5E6}" type="pres">
      <dgm:prSet presAssocID="{3485B151-B447-41EF-AF73-9D232ED35390}" presName="rootConnector" presStyleLbl="node3" presStyleIdx="1" presStyleCnt="6"/>
      <dgm:spPr/>
    </dgm:pt>
    <dgm:pt modelId="{7D14AE85-807E-47EF-9EA8-98F388B924AA}" type="pres">
      <dgm:prSet presAssocID="{3485B151-B447-41EF-AF73-9D232ED35390}" presName="hierChild4" presStyleCnt="0"/>
      <dgm:spPr/>
    </dgm:pt>
    <dgm:pt modelId="{44183774-8F86-499A-B6A7-98C16D623F8C}" type="pres">
      <dgm:prSet presAssocID="{3485B151-B447-41EF-AF73-9D232ED35390}" presName="hierChild5" presStyleCnt="0"/>
      <dgm:spPr/>
    </dgm:pt>
    <dgm:pt modelId="{949147BE-2B7D-4B42-8BBA-9C400B7FF0EE}" type="pres">
      <dgm:prSet presAssocID="{5DB6BB7F-69F9-4AC6-BF39-F44375C9C6B4}" presName="hierChild5" presStyleCnt="0"/>
      <dgm:spPr/>
    </dgm:pt>
    <dgm:pt modelId="{33765112-9342-4267-A487-B08C72DEAE04}" type="pres">
      <dgm:prSet presAssocID="{3C0B5C67-2141-4D9A-825E-0C5AF35D269B}" presName="Name37" presStyleLbl="parChTrans1D2" presStyleIdx="1" presStyleCnt="3"/>
      <dgm:spPr/>
    </dgm:pt>
    <dgm:pt modelId="{0B8D8996-07F8-4973-B82B-0C5FC655A92D}" type="pres">
      <dgm:prSet presAssocID="{F0863845-E97C-4A9F-83A8-6C928525C8F6}" presName="hierRoot2" presStyleCnt="0">
        <dgm:presLayoutVars>
          <dgm:hierBranch val="init"/>
        </dgm:presLayoutVars>
      </dgm:prSet>
      <dgm:spPr/>
    </dgm:pt>
    <dgm:pt modelId="{476E370B-408C-4640-A225-4ECE92260C20}" type="pres">
      <dgm:prSet presAssocID="{F0863845-E97C-4A9F-83A8-6C928525C8F6}" presName="rootComposite" presStyleCnt="0"/>
      <dgm:spPr/>
    </dgm:pt>
    <dgm:pt modelId="{31F9FCA4-05C1-4C1B-ACCD-F7557CB649C2}" type="pres">
      <dgm:prSet presAssocID="{F0863845-E97C-4A9F-83A8-6C928525C8F6}" presName="rootText" presStyleLbl="node2" presStyleIdx="1" presStyleCnt="3">
        <dgm:presLayoutVars>
          <dgm:chPref val="3"/>
        </dgm:presLayoutVars>
      </dgm:prSet>
      <dgm:spPr/>
    </dgm:pt>
    <dgm:pt modelId="{09727B7D-3769-4F10-9176-4F7EEAC85F50}" type="pres">
      <dgm:prSet presAssocID="{F0863845-E97C-4A9F-83A8-6C928525C8F6}" presName="rootConnector" presStyleLbl="node2" presStyleIdx="1" presStyleCnt="3"/>
      <dgm:spPr/>
    </dgm:pt>
    <dgm:pt modelId="{B7214D9F-D7E1-4FF0-9B57-1EBF615739D9}" type="pres">
      <dgm:prSet presAssocID="{F0863845-E97C-4A9F-83A8-6C928525C8F6}" presName="hierChild4" presStyleCnt="0"/>
      <dgm:spPr/>
    </dgm:pt>
    <dgm:pt modelId="{3E54DD97-8F02-4712-900C-77B9EF612367}" type="pres">
      <dgm:prSet presAssocID="{F25D4EE2-3FA7-4BD2-BC6E-2BF095F2F79D}" presName="Name37" presStyleLbl="parChTrans1D3" presStyleIdx="2" presStyleCnt="6"/>
      <dgm:spPr/>
    </dgm:pt>
    <dgm:pt modelId="{A3A03249-15EF-4711-AAFC-350570ACB0EB}" type="pres">
      <dgm:prSet presAssocID="{7777F1FC-3F44-4F64-8E61-20571AA3E781}" presName="hierRoot2" presStyleCnt="0">
        <dgm:presLayoutVars>
          <dgm:hierBranch val="init"/>
        </dgm:presLayoutVars>
      </dgm:prSet>
      <dgm:spPr/>
    </dgm:pt>
    <dgm:pt modelId="{F11C4285-41C8-4EF0-B39B-625CA7DF1956}" type="pres">
      <dgm:prSet presAssocID="{7777F1FC-3F44-4F64-8E61-20571AA3E781}" presName="rootComposite" presStyleCnt="0"/>
      <dgm:spPr/>
    </dgm:pt>
    <dgm:pt modelId="{7C0CDB1D-2C6A-4B73-9558-6E48C209A7C0}" type="pres">
      <dgm:prSet presAssocID="{7777F1FC-3F44-4F64-8E61-20571AA3E781}" presName="rootText" presStyleLbl="node3" presStyleIdx="2" presStyleCnt="6">
        <dgm:presLayoutVars>
          <dgm:chPref val="3"/>
        </dgm:presLayoutVars>
      </dgm:prSet>
      <dgm:spPr/>
    </dgm:pt>
    <dgm:pt modelId="{B7B50863-BCCC-4BDB-8393-D19DF390FA68}" type="pres">
      <dgm:prSet presAssocID="{7777F1FC-3F44-4F64-8E61-20571AA3E781}" presName="rootConnector" presStyleLbl="node3" presStyleIdx="2" presStyleCnt="6"/>
      <dgm:spPr/>
    </dgm:pt>
    <dgm:pt modelId="{AF9144B7-8FFB-46D9-936A-E51BBB0F546C}" type="pres">
      <dgm:prSet presAssocID="{7777F1FC-3F44-4F64-8E61-20571AA3E781}" presName="hierChild4" presStyleCnt="0"/>
      <dgm:spPr/>
    </dgm:pt>
    <dgm:pt modelId="{6FD03500-EA14-4115-BFC7-565AD03DAB69}" type="pres">
      <dgm:prSet presAssocID="{7777F1FC-3F44-4F64-8E61-20571AA3E781}" presName="hierChild5" presStyleCnt="0"/>
      <dgm:spPr/>
    </dgm:pt>
    <dgm:pt modelId="{3E9D7078-7C7E-4180-9140-62B8BF307DC2}" type="pres">
      <dgm:prSet presAssocID="{71F8F46B-6BFB-44BD-A61D-1D44D22A16CE}" presName="Name37" presStyleLbl="parChTrans1D3" presStyleIdx="3" presStyleCnt="6"/>
      <dgm:spPr/>
    </dgm:pt>
    <dgm:pt modelId="{33B557A0-8E8B-486C-BE83-5FA003114FDE}" type="pres">
      <dgm:prSet presAssocID="{9087FB30-12AA-4067-9688-10ABB961B4BE}" presName="hierRoot2" presStyleCnt="0">
        <dgm:presLayoutVars>
          <dgm:hierBranch val="init"/>
        </dgm:presLayoutVars>
      </dgm:prSet>
      <dgm:spPr/>
    </dgm:pt>
    <dgm:pt modelId="{D88295A8-EC6D-4333-B582-E9E089E1E62A}" type="pres">
      <dgm:prSet presAssocID="{9087FB30-12AA-4067-9688-10ABB961B4BE}" presName="rootComposite" presStyleCnt="0"/>
      <dgm:spPr/>
    </dgm:pt>
    <dgm:pt modelId="{89F787E6-133D-4E54-9812-C76F855DEF32}" type="pres">
      <dgm:prSet presAssocID="{9087FB30-12AA-4067-9688-10ABB961B4BE}" presName="rootText" presStyleLbl="node3" presStyleIdx="3" presStyleCnt="6">
        <dgm:presLayoutVars>
          <dgm:chPref val="3"/>
        </dgm:presLayoutVars>
      </dgm:prSet>
      <dgm:spPr/>
    </dgm:pt>
    <dgm:pt modelId="{6BAE7D5A-A658-4853-B82D-237C7F4EAABB}" type="pres">
      <dgm:prSet presAssocID="{9087FB30-12AA-4067-9688-10ABB961B4BE}" presName="rootConnector" presStyleLbl="node3" presStyleIdx="3" presStyleCnt="6"/>
      <dgm:spPr/>
    </dgm:pt>
    <dgm:pt modelId="{D9BE604B-AF7C-4D5E-B4B2-3BFD43878C8D}" type="pres">
      <dgm:prSet presAssocID="{9087FB30-12AA-4067-9688-10ABB961B4BE}" presName="hierChild4" presStyleCnt="0"/>
      <dgm:spPr/>
    </dgm:pt>
    <dgm:pt modelId="{4C029184-EC72-4BF0-892A-3E2A614FC790}" type="pres">
      <dgm:prSet presAssocID="{9087FB30-12AA-4067-9688-10ABB961B4BE}" presName="hierChild5" presStyleCnt="0"/>
      <dgm:spPr/>
    </dgm:pt>
    <dgm:pt modelId="{3EA1B326-9940-4E4C-9E53-C643180C0037}" type="pres">
      <dgm:prSet presAssocID="{F0863845-E97C-4A9F-83A8-6C928525C8F6}" presName="hierChild5" presStyleCnt="0"/>
      <dgm:spPr/>
    </dgm:pt>
    <dgm:pt modelId="{3226933F-D035-4893-A2DE-44EFCFA0BC44}" type="pres">
      <dgm:prSet presAssocID="{29A149B1-0CDF-4987-895D-1883DB93A0DE}" presName="Name37" presStyleLbl="parChTrans1D2" presStyleIdx="2" presStyleCnt="3"/>
      <dgm:spPr/>
    </dgm:pt>
    <dgm:pt modelId="{4423FD94-FEB5-46D2-A3EB-6A01F521A765}" type="pres">
      <dgm:prSet presAssocID="{A9928D09-F887-4139-86B7-D3212743774A}" presName="hierRoot2" presStyleCnt="0">
        <dgm:presLayoutVars>
          <dgm:hierBranch val="init"/>
        </dgm:presLayoutVars>
      </dgm:prSet>
      <dgm:spPr/>
    </dgm:pt>
    <dgm:pt modelId="{0D947782-DEDA-4005-B12E-05C1C1409463}" type="pres">
      <dgm:prSet presAssocID="{A9928D09-F887-4139-86B7-D3212743774A}" presName="rootComposite" presStyleCnt="0"/>
      <dgm:spPr/>
    </dgm:pt>
    <dgm:pt modelId="{A2FCD20B-5F3D-40DB-86DB-DF570C4E0C1B}" type="pres">
      <dgm:prSet presAssocID="{A9928D09-F887-4139-86B7-D3212743774A}" presName="rootText" presStyleLbl="node2" presStyleIdx="2" presStyleCnt="3">
        <dgm:presLayoutVars>
          <dgm:chPref val="3"/>
        </dgm:presLayoutVars>
      </dgm:prSet>
      <dgm:spPr/>
    </dgm:pt>
    <dgm:pt modelId="{CC4E5071-9F9F-4B3D-9217-3A1AC3CB5CEA}" type="pres">
      <dgm:prSet presAssocID="{A9928D09-F887-4139-86B7-D3212743774A}" presName="rootConnector" presStyleLbl="node2" presStyleIdx="2" presStyleCnt="3"/>
      <dgm:spPr/>
    </dgm:pt>
    <dgm:pt modelId="{13041B8C-B77D-40CC-8F2D-B9957751D9C3}" type="pres">
      <dgm:prSet presAssocID="{A9928D09-F887-4139-86B7-D3212743774A}" presName="hierChild4" presStyleCnt="0"/>
      <dgm:spPr/>
    </dgm:pt>
    <dgm:pt modelId="{5D9F077F-C6C5-4508-AF24-562220D04D61}" type="pres">
      <dgm:prSet presAssocID="{C6CD7104-0A53-4447-A499-349389A7F99C}" presName="Name37" presStyleLbl="parChTrans1D3" presStyleIdx="4" presStyleCnt="6"/>
      <dgm:spPr/>
    </dgm:pt>
    <dgm:pt modelId="{673ED175-4D1D-43B2-B2E2-A5AF2F09DDA5}" type="pres">
      <dgm:prSet presAssocID="{28F5D907-32C2-4D9E-B567-0DC2A9754869}" presName="hierRoot2" presStyleCnt="0">
        <dgm:presLayoutVars>
          <dgm:hierBranch val="init"/>
        </dgm:presLayoutVars>
      </dgm:prSet>
      <dgm:spPr/>
    </dgm:pt>
    <dgm:pt modelId="{4E523505-97A3-46C7-B868-8D209882A815}" type="pres">
      <dgm:prSet presAssocID="{28F5D907-32C2-4D9E-B567-0DC2A9754869}" presName="rootComposite" presStyleCnt="0"/>
      <dgm:spPr/>
    </dgm:pt>
    <dgm:pt modelId="{2691A6A9-1463-49BA-85FC-0DFB58FE547E}" type="pres">
      <dgm:prSet presAssocID="{28F5D907-32C2-4D9E-B567-0DC2A9754869}" presName="rootText" presStyleLbl="node3" presStyleIdx="4" presStyleCnt="6">
        <dgm:presLayoutVars>
          <dgm:chPref val="3"/>
        </dgm:presLayoutVars>
      </dgm:prSet>
      <dgm:spPr/>
    </dgm:pt>
    <dgm:pt modelId="{59A5F11B-7F7B-4D8A-B9D6-99E1F2C8A8C8}" type="pres">
      <dgm:prSet presAssocID="{28F5D907-32C2-4D9E-B567-0DC2A9754869}" presName="rootConnector" presStyleLbl="node3" presStyleIdx="4" presStyleCnt="6"/>
      <dgm:spPr/>
    </dgm:pt>
    <dgm:pt modelId="{3E81C117-5DEE-46CF-B133-D73061B4D939}" type="pres">
      <dgm:prSet presAssocID="{28F5D907-32C2-4D9E-B567-0DC2A9754869}" presName="hierChild4" presStyleCnt="0"/>
      <dgm:spPr/>
    </dgm:pt>
    <dgm:pt modelId="{7D1E0BB3-CD24-454C-8316-883BA0B74D2A}" type="pres">
      <dgm:prSet presAssocID="{28F5D907-32C2-4D9E-B567-0DC2A9754869}" presName="hierChild5" presStyleCnt="0"/>
      <dgm:spPr/>
    </dgm:pt>
    <dgm:pt modelId="{0C9380E5-565F-488F-8CAF-56D9F79339BE}" type="pres">
      <dgm:prSet presAssocID="{64A54FDA-338A-43CB-965D-B58391EC6FF1}" presName="Name37" presStyleLbl="parChTrans1D3" presStyleIdx="5" presStyleCnt="6"/>
      <dgm:spPr/>
    </dgm:pt>
    <dgm:pt modelId="{FFB8A299-27E0-4A6D-ADE4-F4D9E0789EE6}" type="pres">
      <dgm:prSet presAssocID="{D91BB55C-AE93-464A-A894-3A33D21CC0B3}" presName="hierRoot2" presStyleCnt="0">
        <dgm:presLayoutVars>
          <dgm:hierBranch val="init"/>
        </dgm:presLayoutVars>
      </dgm:prSet>
      <dgm:spPr/>
    </dgm:pt>
    <dgm:pt modelId="{3A34C55F-1B7B-4A9F-B04E-C34E83F56973}" type="pres">
      <dgm:prSet presAssocID="{D91BB55C-AE93-464A-A894-3A33D21CC0B3}" presName="rootComposite" presStyleCnt="0"/>
      <dgm:spPr/>
    </dgm:pt>
    <dgm:pt modelId="{65633642-F3DA-4BBE-ADEF-CEFEAB69BEEE}" type="pres">
      <dgm:prSet presAssocID="{D91BB55C-AE93-464A-A894-3A33D21CC0B3}" presName="rootText" presStyleLbl="node3" presStyleIdx="5" presStyleCnt="6">
        <dgm:presLayoutVars>
          <dgm:chPref val="3"/>
        </dgm:presLayoutVars>
      </dgm:prSet>
      <dgm:spPr/>
    </dgm:pt>
    <dgm:pt modelId="{1C3CE227-2AEE-4A49-8096-FA4EAD1704FC}" type="pres">
      <dgm:prSet presAssocID="{D91BB55C-AE93-464A-A894-3A33D21CC0B3}" presName="rootConnector" presStyleLbl="node3" presStyleIdx="5" presStyleCnt="6"/>
      <dgm:spPr/>
    </dgm:pt>
    <dgm:pt modelId="{A9BEB8BD-A06E-4A5B-B588-40377B7FFD4D}" type="pres">
      <dgm:prSet presAssocID="{D91BB55C-AE93-464A-A894-3A33D21CC0B3}" presName="hierChild4" presStyleCnt="0"/>
      <dgm:spPr/>
    </dgm:pt>
    <dgm:pt modelId="{D7390C32-CE2F-4C3C-81C1-A359D1C52C84}" type="pres">
      <dgm:prSet presAssocID="{D91BB55C-AE93-464A-A894-3A33D21CC0B3}" presName="hierChild5" presStyleCnt="0"/>
      <dgm:spPr/>
    </dgm:pt>
    <dgm:pt modelId="{12A622E3-4C66-47F0-AFA1-C52069241662}" type="pres">
      <dgm:prSet presAssocID="{A9928D09-F887-4139-86B7-D3212743774A}" presName="hierChild5" presStyleCnt="0"/>
      <dgm:spPr/>
    </dgm:pt>
    <dgm:pt modelId="{C12B2E54-4A34-49D2-A257-E5D22D8D69C3}" type="pres">
      <dgm:prSet presAssocID="{1CDD652F-8053-4586-A649-3DEEA7E6522D}" presName="hierChild3" presStyleCnt="0"/>
      <dgm:spPr/>
    </dgm:pt>
  </dgm:ptLst>
  <dgm:cxnLst>
    <dgm:cxn modelId="{BF3E9009-9300-42E0-A9C0-1BE39760ED43}" srcId="{5DB6BB7F-69F9-4AC6-BF39-F44375C9C6B4}" destId="{3485B151-B447-41EF-AF73-9D232ED35390}" srcOrd="1" destOrd="0" parTransId="{3EBC8871-96A8-4B8F-9A40-1A241D215F90}" sibTransId="{1C1E1380-DF56-4696-B0E5-54BBF6635F0A}"/>
    <dgm:cxn modelId="{D716A20A-8237-416C-82C5-768FCE1E6938}" srcId="{D11F95F4-26FF-4DD0-AE4D-9E8F955FBD0B}" destId="{1CDD652F-8053-4586-A649-3DEEA7E6522D}" srcOrd="0" destOrd="0" parTransId="{700BBD5D-037A-48D3-8272-59827D67B11A}" sibTransId="{0AA93837-584D-4C93-8A05-9BF73D33C030}"/>
    <dgm:cxn modelId="{502CEC13-E79E-4B69-A14E-326AACB7A84A}" type="presOf" srcId="{71F8F46B-6BFB-44BD-A61D-1D44D22A16CE}" destId="{3E9D7078-7C7E-4180-9140-62B8BF307DC2}" srcOrd="0" destOrd="0" presId="urn:microsoft.com/office/officeart/2005/8/layout/orgChart1"/>
    <dgm:cxn modelId="{ADF40A17-9931-4B0E-BCF6-D071647464FE}" srcId="{1CDD652F-8053-4586-A649-3DEEA7E6522D}" destId="{F0863845-E97C-4A9F-83A8-6C928525C8F6}" srcOrd="1" destOrd="0" parTransId="{3C0B5C67-2141-4D9A-825E-0C5AF35D269B}" sibTransId="{59B31EDB-E967-46BE-B434-C6CA19339B34}"/>
    <dgm:cxn modelId="{331F6421-53AB-4BD6-90F1-D421E24D9ECD}" type="presOf" srcId="{29A149B1-0CDF-4987-895D-1883DB93A0DE}" destId="{3226933F-D035-4893-A2DE-44EFCFA0BC44}" srcOrd="0" destOrd="0" presId="urn:microsoft.com/office/officeart/2005/8/layout/orgChart1"/>
    <dgm:cxn modelId="{8A8BA733-70F1-4DEA-932E-5C0F0459F4FB}" type="presOf" srcId="{28F5D907-32C2-4D9E-B567-0DC2A9754869}" destId="{2691A6A9-1463-49BA-85FC-0DFB58FE547E}" srcOrd="0" destOrd="0" presId="urn:microsoft.com/office/officeart/2005/8/layout/orgChart1"/>
    <dgm:cxn modelId="{1604A037-B4BE-4F96-A410-DC1F92AA1F19}" type="presOf" srcId="{D91BB55C-AE93-464A-A894-3A33D21CC0B3}" destId="{65633642-F3DA-4BBE-ADEF-CEFEAB69BEEE}" srcOrd="0" destOrd="0" presId="urn:microsoft.com/office/officeart/2005/8/layout/orgChart1"/>
    <dgm:cxn modelId="{7C28135B-1599-4995-8D7D-D95A42D6AD59}" type="presOf" srcId="{BBCD40C0-BBA9-48E6-A679-76F426068CF8}" destId="{04B78B59-5DE7-4513-88D0-AC0CE158A92F}" srcOrd="0" destOrd="0" presId="urn:microsoft.com/office/officeart/2005/8/layout/orgChart1"/>
    <dgm:cxn modelId="{0BDF655C-FDE1-4582-AF29-E8D9C96283A2}" type="presOf" srcId="{3485B151-B447-41EF-AF73-9D232ED35390}" destId="{824EA0F8-9EAD-4CD2-9438-6EFD4967834C}" srcOrd="0" destOrd="0" presId="urn:microsoft.com/office/officeart/2005/8/layout/orgChart1"/>
    <dgm:cxn modelId="{95A4615F-3AE9-44DF-BE14-CA0F1ED59C7C}" type="presOf" srcId="{F0863845-E97C-4A9F-83A8-6C928525C8F6}" destId="{31F9FCA4-05C1-4C1B-ACCD-F7557CB649C2}" srcOrd="0" destOrd="0" presId="urn:microsoft.com/office/officeart/2005/8/layout/orgChart1"/>
    <dgm:cxn modelId="{FFABC563-2CC5-435B-A4CB-F4446C80B07E}" type="presOf" srcId="{C6CD7104-0A53-4447-A499-349389A7F99C}" destId="{5D9F077F-C6C5-4508-AF24-562220D04D61}" srcOrd="0" destOrd="0" presId="urn:microsoft.com/office/officeart/2005/8/layout/orgChart1"/>
    <dgm:cxn modelId="{F407DA4C-CCC4-447D-8B1A-0CFCE811BBB4}" type="presOf" srcId="{D91BB55C-AE93-464A-A894-3A33D21CC0B3}" destId="{1C3CE227-2AEE-4A49-8096-FA4EAD1704FC}" srcOrd="1" destOrd="0" presId="urn:microsoft.com/office/officeart/2005/8/layout/orgChart1"/>
    <dgm:cxn modelId="{DDDAB84E-D43B-44C6-9B7A-32F159A3A567}" type="presOf" srcId="{1CDD652F-8053-4586-A649-3DEEA7E6522D}" destId="{928184C9-B932-4A3A-BDBB-7AB19659CC0A}" srcOrd="0" destOrd="0" presId="urn:microsoft.com/office/officeart/2005/8/layout/orgChart1"/>
    <dgm:cxn modelId="{E8F3CD6E-97FE-466A-A4A1-FB79F69D6D51}" type="presOf" srcId="{A9928D09-F887-4139-86B7-D3212743774A}" destId="{CC4E5071-9F9F-4B3D-9217-3A1AC3CB5CEA}" srcOrd="1" destOrd="0" presId="urn:microsoft.com/office/officeart/2005/8/layout/orgChart1"/>
    <dgm:cxn modelId="{81C3EE50-052D-4D87-B9EB-419F8F44DBB9}" srcId="{A9928D09-F887-4139-86B7-D3212743774A}" destId="{28F5D907-32C2-4D9E-B567-0DC2A9754869}" srcOrd="0" destOrd="0" parTransId="{C6CD7104-0A53-4447-A499-349389A7F99C}" sibTransId="{87EB58AA-66FD-432C-B140-75211CCB33C2}"/>
    <dgm:cxn modelId="{4CE84E73-6466-4E8B-8ED5-A0EAAF0B7BB9}" type="presOf" srcId="{3EBC8871-96A8-4B8F-9A40-1A241D215F90}" destId="{88B10852-A615-48D7-979F-B69A09A74030}" srcOrd="0" destOrd="0" presId="urn:microsoft.com/office/officeart/2005/8/layout/orgChart1"/>
    <dgm:cxn modelId="{1760D253-6A02-4CD4-873E-97397245B4B5}" type="presOf" srcId="{3485B151-B447-41EF-AF73-9D232ED35390}" destId="{340BEFF6-4D20-4E52-815F-31486714C5E6}" srcOrd="1" destOrd="0" presId="urn:microsoft.com/office/officeart/2005/8/layout/orgChart1"/>
    <dgm:cxn modelId="{13503654-4006-46B4-8FF4-6E58BFD2BB0C}" type="presOf" srcId="{28F5D907-32C2-4D9E-B567-0DC2A9754869}" destId="{59A5F11B-7F7B-4D8A-B9D6-99E1F2C8A8C8}" srcOrd="1" destOrd="0" presId="urn:microsoft.com/office/officeart/2005/8/layout/orgChart1"/>
    <dgm:cxn modelId="{675E0C8F-718D-4554-BADC-EB384F536F9B}" type="presOf" srcId="{5DB6BB7F-69F9-4AC6-BF39-F44375C9C6B4}" destId="{8AE8CE57-43CB-4B13-974F-B66DCFD0B2A6}" srcOrd="0" destOrd="0" presId="urn:microsoft.com/office/officeart/2005/8/layout/orgChart1"/>
    <dgm:cxn modelId="{F633E68F-FAC1-40A0-922B-F574FBC95F09}" srcId="{F0863845-E97C-4A9F-83A8-6C928525C8F6}" destId="{9087FB30-12AA-4067-9688-10ABB961B4BE}" srcOrd="1" destOrd="0" parTransId="{71F8F46B-6BFB-44BD-A61D-1D44D22A16CE}" sibTransId="{1BCD33C2-1F67-4EDC-A2AD-5A6665387790}"/>
    <dgm:cxn modelId="{F7CF4895-D3C7-4892-A44B-D1C3D503ED8C}" type="presOf" srcId="{7777F1FC-3F44-4F64-8E61-20571AA3E781}" destId="{B7B50863-BCCC-4BDB-8393-D19DF390FA68}" srcOrd="1" destOrd="0" presId="urn:microsoft.com/office/officeart/2005/8/layout/orgChart1"/>
    <dgm:cxn modelId="{9A855C96-55B9-4B36-BDA2-D2E8EE750BA2}" type="presOf" srcId="{3C0B5C67-2141-4D9A-825E-0C5AF35D269B}" destId="{33765112-9342-4267-A487-B08C72DEAE04}" srcOrd="0" destOrd="0" presId="urn:microsoft.com/office/officeart/2005/8/layout/orgChart1"/>
    <dgm:cxn modelId="{BCC0899C-1219-4F93-908F-93BC501DA3B0}" srcId="{A9928D09-F887-4139-86B7-D3212743774A}" destId="{D91BB55C-AE93-464A-A894-3A33D21CC0B3}" srcOrd="1" destOrd="0" parTransId="{64A54FDA-338A-43CB-965D-B58391EC6FF1}" sibTransId="{7084BEEB-4A24-453D-8AE8-8287123F3072}"/>
    <dgm:cxn modelId="{E8A4449E-7A60-4842-8472-8ADE15270CA6}" type="presOf" srcId="{9087FB30-12AA-4067-9688-10ABB961B4BE}" destId="{89F787E6-133D-4E54-9812-C76F855DEF32}" srcOrd="0" destOrd="0" presId="urn:microsoft.com/office/officeart/2005/8/layout/orgChart1"/>
    <dgm:cxn modelId="{1098DBAD-FDBB-4C44-94B6-43FDAC23A2BE}" type="presOf" srcId="{C9846F01-6395-4548-9391-ABF0C97B0814}" destId="{1515042F-1627-44A4-932C-6C3E117C0051}" srcOrd="0" destOrd="0" presId="urn:microsoft.com/office/officeart/2005/8/layout/orgChart1"/>
    <dgm:cxn modelId="{57080CAF-65A2-4FE6-AE4D-5C0EB12F4BFE}" type="presOf" srcId="{BF2257C5-E9B9-4060-BE1B-138A58EBA661}" destId="{07AD22DE-4B39-458C-BFE6-84304406FCAC}" srcOrd="0" destOrd="0" presId="urn:microsoft.com/office/officeart/2005/8/layout/orgChart1"/>
    <dgm:cxn modelId="{A3691FB7-2AA4-4A40-8147-4BD4C9CE1BFB}" type="presOf" srcId="{1CDD652F-8053-4586-A649-3DEEA7E6522D}" destId="{E509ACA3-7547-41A8-BE93-B45C03400E5B}" srcOrd="1" destOrd="0" presId="urn:microsoft.com/office/officeart/2005/8/layout/orgChart1"/>
    <dgm:cxn modelId="{BB23C2BF-6B51-4D49-BD19-E16E9112E901}" srcId="{5DB6BB7F-69F9-4AC6-BF39-F44375C9C6B4}" destId="{BF2257C5-E9B9-4060-BE1B-138A58EBA661}" srcOrd="0" destOrd="0" parTransId="{C9846F01-6395-4548-9391-ABF0C97B0814}" sibTransId="{4E6B2EFE-BB47-48FB-97AC-104DAFE7E052}"/>
    <dgm:cxn modelId="{A6F027CD-3770-4FA7-8BDE-5FA035519ED7}" srcId="{F0863845-E97C-4A9F-83A8-6C928525C8F6}" destId="{7777F1FC-3F44-4F64-8E61-20571AA3E781}" srcOrd="0" destOrd="0" parTransId="{F25D4EE2-3FA7-4BD2-BC6E-2BF095F2F79D}" sibTransId="{DD7B92AF-1E8F-4E92-802B-B9B3D1A95C0C}"/>
    <dgm:cxn modelId="{2FEE48CD-651F-4EDF-AE45-78413DD97F9B}" type="presOf" srcId="{7777F1FC-3F44-4F64-8E61-20571AA3E781}" destId="{7C0CDB1D-2C6A-4B73-9558-6E48C209A7C0}" srcOrd="0" destOrd="0" presId="urn:microsoft.com/office/officeart/2005/8/layout/orgChart1"/>
    <dgm:cxn modelId="{0DFDA9CD-EB2C-4BCE-9F8D-3E86BDB3350A}" type="presOf" srcId="{5DB6BB7F-69F9-4AC6-BF39-F44375C9C6B4}" destId="{6C840450-0F3F-4639-A22A-5BCBD04449B8}" srcOrd="1" destOrd="0" presId="urn:microsoft.com/office/officeart/2005/8/layout/orgChart1"/>
    <dgm:cxn modelId="{E927D8D0-94A2-4BEE-BFB7-3E0BB0FB1FEA}" type="presOf" srcId="{F0863845-E97C-4A9F-83A8-6C928525C8F6}" destId="{09727B7D-3769-4F10-9176-4F7EEAC85F50}" srcOrd="1" destOrd="0" presId="urn:microsoft.com/office/officeart/2005/8/layout/orgChart1"/>
    <dgm:cxn modelId="{BA8DD4D1-08F0-4B13-B4EB-9914C9CA18C7}" type="presOf" srcId="{64A54FDA-338A-43CB-965D-B58391EC6FF1}" destId="{0C9380E5-565F-488F-8CAF-56D9F79339BE}" srcOrd="0" destOrd="0" presId="urn:microsoft.com/office/officeart/2005/8/layout/orgChart1"/>
    <dgm:cxn modelId="{BA0AE0D2-39F7-42EB-AFD1-431ED4CB8DAF}" srcId="{1CDD652F-8053-4586-A649-3DEEA7E6522D}" destId="{5DB6BB7F-69F9-4AC6-BF39-F44375C9C6B4}" srcOrd="0" destOrd="0" parTransId="{BBCD40C0-BBA9-48E6-A679-76F426068CF8}" sibTransId="{3ED1CCE9-251D-4CAF-8A09-777A6E2264FF}"/>
    <dgm:cxn modelId="{554DF0D3-C9EB-41A1-9F40-8EB88D4CF719}" type="presOf" srcId="{BF2257C5-E9B9-4060-BE1B-138A58EBA661}" destId="{6E6DBEB4-454F-4E79-BC73-450A909B61BD}" srcOrd="1" destOrd="0" presId="urn:microsoft.com/office/officeart/2005/8/layout/orgChart1"/>
    <dgm:cxn modelId="{C38D08EF-16C9-4D7F-815D-FFB230FDB807}" type="presOf" srcId="{A9928D09-F887-4139-86B7-D3212743774A}" destId="{A2FCD20B-5F3D-40DB-86DB-DF570C4E0C1B}" srcOrd="0" destOrd="0" presId="urn:microsoft.com/office/officeart/2005/8/layout/orgChart1"/>
    <dgm:cxn modelId="{E8F3B9EF-2F62-498A-87AE-BB7E86D64E65}" type="presOf" srcId="{9087FB30-12AA-4067-9688-10ABB961B4BE}" destId="{6BAE7D5A-A658-4853-B82D-237C7F4EAABB}" srcOrd="1" destOrd="0" presId="urn:microsoft.com/office/officeart/2005/8/layout/orgChart1"/>
    <dgm:cxn modelId="{1CC123F1-C926-4017-892A-5F3842EF339E}" type="presOf" srcId="{F25D4EE2-3FA7-4BD2-BC6E-2BF095F2F79D}" destId="{3E54DD97-8F02-4712-900C-77B9EF612367}" srcOrd="0" destOrd="0" presId="urn:microsoft.com/office/officeart/2005/8/layout/orgChart1"/>
    <dgm:cxn modelId="{AEAF52F9-0F39-48EC-88FC-A3FF4831806C}" srcId="{1CDD652F-8053-4586-A649-3DEEA7E6522D}" destId="{A9928D09-F887-4139-86B7-D3212743774A}" srcOrd="2" destOrd="0" parTransId="{29A149B1-0CDF-4987-895D-1883DB93A0DE}" sibTransId="{96DF11D6-C8BC-4584-9D47-46FBD1E4426B}"/>
    <dgm:cxn modelId="{4E1773FB-E0DF-4E89-99A9-EFF155042BE5}" type="presOf" srcId="{D11F95F4-26FF-4DD0-AE4D-9E8F955FBD0B}" destId="{8FB30426-73C6-480A-9566-D8DED945B1FD}" srcOrd="0" destOrd="0" presId="urn:microsoft.com/office/officeart/2005/8/layout/orgChart1"/>
    <dgm:cxn modelId="{CB6DE4A4-CC78-4004-B2FF-4D890D632336}" type="presParOf" srcId="{8FB30426-73C6-480A-9566-D8DED945B1FD}" destId="{4DDFD2E3-576D-4F82-B3F4-A6B3FA70E18B}" srcOrd="0" destOrd="0" presId="urn:microsoft.com/office/officeart/2005/8/layout/orgChart1"/>
    <dgm:cxn modelId="{3AFE5423-A9C0-4B5B-9230-8118EFDFEE45}" type="presParOf" srcId="{4DDFD2E3-576D-4F82-B3F4-A6B3FA70E18B}" destId="{25040E4A-2468-4414-8D84-9575D9F6FA33}" srcOrd="0" destOrd="0" presId="urn:microsoft.com/office/officeart/2005/8/layout/orgChart1"/>
    <dgm:cxn modelId="{CC8CE414-FECF-4145-BBF5-3EEF192436C1}" type="presParOf" srcId="{25040E4A-2468-4414-8D84-9575D9F6FA33}" destId="{928184C9-B932-4A3A-BDBB-7AB19659CC0A}" srcOrd="0" destOrd="0" presId="urn:microsoft.com/office/officeart/2005/8/layout/orgChart1"/>
    <dgm:cxn modelId="{C302D3BE-80E1-452B-BC17-8CD5102363DF}" type="presParOf" srcId="{25040E4A-2468-4414-8D84-9575D9F6FA33}" destId="{E509ACA3-7547-41A8-BE93-B45C03400E5B}" srcOrd="1" destOrd="0" presId="urn:microsoft.com/office/officeart/2005/8/layout/orgChart1"/>
    <dgm:cxn modelId="{747DDC41-2EDD-418D-BC53-A85DE64380BC}" type="presParOf" srcId="{4DDFD2E3-576D-4F82-B3F4-A6B3FA70E18B}" destId="{19F2454F-8042-493F-8D58-0962E57957ED}" srcOrd="1" destOrd="0" presId="urn:microsoft.com/office/officeart/2005/8/layout/orgChart1"/>
    <dgm:cxn modelId="{7E4A1B95-5750-40EF-9F9F-B6665B18D032}" type="presParOf" srcId="{19F2454F-8042-493F-8D58-0962E57957ED}" destId="{04B78B59-5DE7-4513-88D0-AC0CE158A92F}" srcOrd="0" destOrd="0" presId="urn:microsoft.com/office/officeart/2005/8/layout/orgChart1"/>
    <dgm:cxn modelId="{375CD9E1-9AFB-466B-962E-E65DC74C79A8}" type="presParOf" srcId="{19F2454F-8042-493F-8D58-0962E57957ED}" destId="{2F0A6BEA-8C60-45F0-9CE2-473404FD17AC}" srcOrd="1" destOrd="0" presId="urn:microsoft.com/office/officeart/2005/8/layout/orgChart1"/>
    <dgm:cxn modelId="{94BA5B8C-AE0C-44BC-8F40-EC37EB9AD06E}" type="presParOf" srcId="{2F0A6BEA-8C60-45F0-9CE2-473404FD17AC}" destId="{0A22CBED-A30D-46CD-8A49-D6672170A246}" srcOrd="0" destOrd="0" presId="urn:microsoft.com/office/officeart/2005/8/layout/orgChart1"/>
    <dgm:cxn modelId="{FB0CD6FD-E1FC-4640-B146-B22EADEFC1E1}" type="presParOf" srcId="{0A22CBED-A30D-46CD-8A49-D6672170A246}" destId="{8AE8CE57-43CB-4B13-974F-B66DCFD0B2A6}" srcOrd="0" destOrd="0" presId="urn:microsoft.com/office/officeart/2005/8/layout/orgChart1"/>
    <dgm:cxn modelId="{E506BEC1-E5C3-4177-A8BF-F2F721F4F4EE}" type="presParOf" srcId="{0A22CBED-A30D-46CD-8A49-D6672170A246}" destId="{6C840450-0F3F-4639-A22A-5BCBD04449B8}" srcOrd="1" destOrd="0" presId="urn:microsoft.com/office/officeart/2005/8/layout/orgChart1"/>
    <dgm:cxn modelId="{10BD3EAB-8BB2-42EE-A78C-58A7616E13B1}" type="presParOf" srcId="{2F0A6BEA-8C60-45F0-9CE2-473404FD17AC}" destId="{24759FED-30FC-4552-9392-93E54E8B68FC}" srcOrd="1" destOrd="0" presId="urn:microsoft.com/office/officeart/2005/8/layout/orgChart1"/>
    <dgm:cxn modelId="{7E50FB12-526E-4346-9243-25F8D9E50EBD}" type="presParOf" srcId="{24759FED-30FC-4552-9392-93E54E8B68FC}" destId="{1515042F-1627-44A4-932C-6C3E117C0051}" srcOrd="0" destOrd="0" presId="urn:microsoft.com/office/officeart/2005/8/layout/orgChart1"/>
    <dgm:cxn modelId="{02A11D50-A2B4-4792-A55F-794FDA0357C8}" type="presParOf" srcId="{24759FED-30FC-4552-9392-93E54E8B68FC}" destId="{B92EC724-C99F-47F9-A866-0D5EF3B12EEC}" srcOrd="1" destOrd="0" presId="urn:microsoft.com/office/officeart/2005/8/layout/orgChart1"/>
    <dgm:cxn modelId="{AD4B5BA3-0807-48D2-A315-19E8192778F5}" type="presParOf" srcId="{B92EC724-C99F-47F9-A866-0D5EF3B12EEC}" destId="{2490064A-F5D8-40C0-A44F-AA6D5DDDA2AA}" srcOrd="0" destOrd="0" presId="urn:microsoft.com/office/officeart/2005/8/layout/orgChart1"/>
    <dgm:cxn modelId="{91081BE8-D8BF-4128-BC70-167436D2509A}" type="presParOf" srcId="{2490064A-F5D8-40C0-A44F-AA6D5DDDA2AA}" destId="{07AD22DE-4B39-458C-BFE6-84304406FCAC}" srcOrd="0" destOrd="0" presId="urn:microsoft.com/office/officeart/2005/8/layout/orgChart1"/>
    <dgm:cxn modelId="{E12A7334-5B54-4E93-8B06-C9E94E716D5F}" type="presParOf" srcId="{2490064A-F5D8-40C0-A44F-AA6D5DDDA2AA}" destId="{6E6DBEB4-454F-4E79-BC73-450A909B61BD}" srcOrd="1" destOrd="0" presId="urn:microsoft.com/office/officeart/2005/8/layout/orgChart1"/>
    <dgm:cxn modelId="{A92EC484-DE20-4D7F-B83C-92DC35894F56}" type="presParOf" srcId="{B92EC724-C99F-47F9-A866-0D5EF3B12EEC}" destId="{F3B483B5-377B-4AA8-BD5B-F9DF72DEAD08}" srcOrd="1" destOrd="0" presId="urn:microsoft.com/office/officeart/2005/8/layout/orgChart1"/>
    <dgm:cxn modelId="{10A0E8E0-2BFD-4EDC-8A62-2E9AF81D3E5E}" type="presParOf" srcId="{B92EC724-C99F-47F9-A866-0D5EF3B12EEC}" destId="{92DA35D3-8042-441D-AE16-C8640F5CEDA6}" srcOrd="2" destOrd="0" presId="urn:microsoft.com/office/officeart/2005/8/layout/orgChart1"/>
    <dgm:cxn modelId="{657D763F-9629-48ED-BA53-5B68534FA165}" type="presParOf" srcId="{24759FED-30FC-4552-9392-93E54E8B68FC}" destId="{88B10852-A615-48D7-979F-B69A09A74030}" srcOrd="2" destOrd="0" presId="urn:microsoft.com/office/officeart/2005/8/layout/orgChart1"/>
    <dgm:cxn modelId="{2E3FCA42-9657-473D-93D7-ED08B29CE9E0}" type="presParOf" srcId="{24759FED-30FC-4552-9392-93E54E8B68FC}" destId="{5A165BD6-980B-489B-A945-60BE5F29F71B}" srcOrd="3" destOrd="0" presId="urn:microsoft.com/office/officeart/2005/8/layout/orgChart1"/>
    <dgm:cxn modelId="{1F9187B3-8975-4777-A0F5-1B00C3BFDFCF}" type="presParOf" srcId="{5A165BD6-980B-489B-A945-60BE5F29F71B}" destId="{2F20CA6A-C29F-4F2B-8F18-5890BEA03BA4}" srcOrd="0" destOrd="0" presId="urn:microsoft.com/office/officeart/2005/8/layout/orgChart1"/>
    <dgm:cxn modelId="{5BA644BF-59FF-4C37-9EA5-5D973DBEC0D8}" type="presParOf" srcId="{2F20CA6A-C29F-4F2B-8F18-5890BEA03BA4}" destId="{824EA0F8-9EAD-4CD2-9438-6EFD4967834C}" srcOrd="0" destOrd="0" presId="urn:microsoft.com/office/officeart/2005/8/layout/orgChart1"/>
    <dgm:cxn modelId="{874DEBE5-370F-4F16-9328-00BCD70D3E11}" type="presParOf" srcId="{2F20CA6A-C29F-4F2B-8F18-5890BEA03BA4}" destId="{340BEFF6-4D20-4E52-815F-31486714C5E6}" srcOrd="1" destOrd="0" presId="urn:microsoft.com/office/officeart/2005/8/layout/orgChart1"/>
    <dgm:cxn modelId="{444DC9FF-F032-498D-8BA9-40ACA99861B5}" type="presParOf" srcId="{5A165BD6-980B-489B-A945-60BE5F29F71B}" destId="{7D14AE85-807E-47EF-9EA8-98F388B924AA}" srcOrd="1" destOrd="0" presId="urn:microsoft.com/office/officeart/2005/8/layout/orgChart1"/>
    <dgm:cxn modelId="{5B016E4D-AA29-43E7-A553-FBD7E938BE05}" type="presParOf" srcId="{5A165BD6-980B-489B-A945-60BE5F29F71B}" destId="{44183774-8F86-499A-B6A7-98C16D623F8C}" srcOrd="2" destOrd="0" presId="urn:microsoft.com/office/officeart/2005/8/layout/orgChart1"/>
    <dgm:cxn modelId="{CDC3E282-3823-47D8-9A72-734417AF79B4}" type="presParOf" srcId="{2F0A6BEA-8C60-45F0-9CE2-473404FD17AC}" destId="{949147BE-2B7D-4B42-8BBA-9C400B7FF0EE}" srcOrd="2" destOrd="0" presId="urn:microsoft.com/office/officeart/2005/8/layout/orgChart1"/>
    <dgm:cxn modelId="{36FC6F5B-C8C9-4176-A603-8D5331A8ECD4}" type="presParOf" srcId="{19F2454F-8042-493F-8D58-0962E57957ED}" destId="{33765112-9342-4267-A487-B08C72DEAE04}" srcOrd="2" destOrd="0" presId="urn:microsoft.com/office/officeart/2005/8/layout/orgChart1"/>
    <dgm:cxn modelId="{CA539ED3-7265-4B55-B2C3-D09141C5F913}" type="presParOf" srcId="{19F2454F-8042-493F-8D58-0962E57957ED}" destId="{0B8D8996-07F8-4973-B82B-0C5FC655A92D}" srcOrd="3" destOrd="0" presId="urn:microsoft.com/office/officeart/2005/8/layout/orgChart1"/>
    <dgm:cxn modelId="{391F5688-272F-4D49-9ABF-AD342BC7B138}" type="presParOf" srcId="{0B8D8996-07F8-4973-B82B-0C5FC655A92D}" destId="{476E370B-408C-4640-A225-4ECE92260C20}" srcOrd="0" destOrd="0" presId="urn:microsoft.com/office/officeart/2005/8/layout/orgChart1"/>
    <dgm:cxn modelId="{C5A79E19-DDD0-43DB-A0B4-566484616F01}" type="presParOf" srcId="{476E370B-408C-4640-A225-4ECE92260C20}" destId="{31F9FCA4-05C1-4C1B-ACCD-F7557CB649C2}" srcOrd="0" destOrd="0" presId="urn:microsoft.com/office/officeart/2005/8/layout/orgChart1"/>
    <dgm:cxn modelId="{530CD110-F61A-4B7B-94A3-6F9A5E56E07E}" type="presParOf" srcId="{476E370B-408C-4640-A225-4ECE92260C20}" destId="{09727B7D-3769-4F10-9176-4F7EEAC85F50}" srcOrd="1" destOrd="0" presId="urn:microsoft.com/office/officeart/2005/8/layout/orgChart1"/>
    <dgm:cxn modelId="{25CB0D79-23F5-43B6-80EE-3E36D13B63A1}" type="presParOf" srcId="{0B8D8996-07F8-4973-B82B-0C5FC655A92D}" destId="{B7214D9F-D7E1-4FF0-9B57-1EBF615739D9}" srcOrd="1" destOrd="0" presId="urn:microsoft.com/office/officeart/2005/8/layout/orgChart1"/>
    <dgm:cxn modelId="{B440F333-83C7-416C-923B-3CD9ED7859AB}" type="presParOf" srcId="{B7214D9F-D7E1-4FF0-9B57-1EBF615739D9}" destId="{3E54DD97-8F02-4712-900C-77B9EF612367}" srcOrd="0" destOrd="0" presId="urn:microsoft.com/office/officeart/2005/8/layout/orgChart1"/>
    <dgm:cxn modelId="{3D62A39C-3EDD-403F-897E-8430B24572EF}" type="presParOf" srcId="{B7214D9F-D7E1-4FF0-9B57-1EBF615739D9}" destId="{A3A03249-15EF-4711-AAFC-350570ACB0EB}" srcOrd="1" destOrd="0" presId="urn:microsoft.com/office/officeart/2005/8/layout/orgChart1"/>
    <dgm:cxn modelId="{C14B30E2-466A-486F-A546-E9A47C3FAA15}" type="presParOf" srcId="{A3A03249-15EF-4711-AAFC-350570ACB0EB}" destId="{F11C4285-41C8-4EF0-B39B-625CA7DF1956}" srcOrd="0" destOrd="0" presId="urn:microsoft.com/office/officeart/2005/8/layout/orgChart1"/>
    <dgm:cxn modelId="{08AD63F2-E2B9-41BF-8C11-F2D28196F644}" type="presParOf" srcId="{F11C4285-41C8-4EF0-B39B-625CA7DF1956}" destId="{7C0CDB1D-2C6A-4B73-9558-6E48C209A7C0}" srcOrd="0" destOrd="0" presId="urn:microsoft.com/office/officeart/2005/8/layout/orgChart1"/>
    <dgm:cxn modelId="{06BFF351-AA30-498E-BC5E-DC44547C2BB9}" type="presParOf" srcId="{F11C4285-41C8-4EF0-B39B-625CA7DF1956}" destId="{B7B50863-BCCC-4BDB-8393-D19DF390FA68}" srcOrd="1" destOrd="0" presId="urn:microsoft.com/office/officeart/2005/8/layout/orgChart1"/>
    <dgm:cxn modelId="{C53A9E4B-B7BF-4AEA-AF73-B4C1C6C83677}" type="presParOf" srcId="{A3A03249-15EF-4711-AAFC-350570ACB0EB}" destId="{AF9144B7-8FFB-46D9-936A-E51BBB0F546C}" srcOrd="1" destOrd="0" presId="urn:microsoft.com/office/officeart/2005/8/layout/orgChart1"/>
    <dgm:cxn modelId="{0DF75DEC-AAEF-43AE-A702-4F17EF5DDF36}" type="presParOf" srcId="{A3A03249-15EF-4711-AAFC-350570ACB0EB}" destId="{6FD03500-EA14-4115-BFC7-565AD03DAB69}" srcOrd="2" destOrd="0" presId="urn:microsoft.com/office/officeart/2005/8/layout/orgChart1"/>
    <dgm:cxn modelId="{1136AEBF-F245-412E-BA8C-4D4B21F2DB2F}" type="presParOf" srcId="{B7214D9F-D7E1-4FF0-9B57-1EBF615739D9}" destId="{3E9D7078-7C7E-4180-9140-62B8BF307DC2}" srcOrd="2" destOrd="0" presId="urn:microsoft.com/office/officeart/2005/8/layout/orgChart1"/>
    <dgm:cxn modelId="{3BEA9C5D-2F64-49DC-B439-40DC70C92559}" type="presParOf" srcId="{B7214D9F-D7E1-4FF0-9B57-1EBF615739D9}" destId="{33B557A0-8E8B-486C-BE83-5FA003114FDE}" srcOrd="3" destOrd="0" presId="urn:microsoft.com/office/officeart/2005/8/layout/orgChart1"/>
    <dgm:cxn modelId="{721192DF-AB3B-4C3D-AD7D-A7A0F2E5F2BE}" type="presParOf" srcId="{33B557A0-8E8B-486C-BE83-5FA003114FDE}" destId="{D88295A8-EC6D-4333-B582-E9E089E1E62A}" srcOrd="0" destOrd="0" presId="urn:microsoft.com/office/officeart/2005/8/layout/orgChart1"/>
    <dgm:cxn modelId="{900A73B3-A391-46AD-8BF3-249B6004D75B}" type="presParOf" srcId="{D88295A8-EC6D-4333-B582-E9E089E1E62A}" destId="{89F787E6-133D-4E54-9812-C76F855DEF32}" srcOrd="0" destOrd="0" presId="urn:microsoft.com/office/officeart/2005/8/layout/orgChart1"/>
    <dgm:cxn modelId="{BA5BDC14-2226-4894-93A2-5CCEC93A4EE4}" type="presParOf" srcId="{D88295A8-EC6D-4333-B582-E9E089E1E62A}" destId="{6BAE7D5A-A658-4853-B82D-237C7F4EAABB}" srcOrd="1" destOrd="0" presId="urn:microsoft.com/office/officeart/2005/8/layout/orgChart1"/>
    <dgm:cxn modelId="{608558DE-33DB-4E03-8AE5-5DAEB63C62B2}" type="presParOf" srcId="{33B557A0-8E8B-486C-BE83-5FA003114FDE}" destId="{D9BE604B-AF7C-4D5E-B4B2-3BFD43878C8D}" srcOrd="1" destOrd="0" presId="urn:microsoft.com/office/officeart/2005/8/layout/orgChart1"/>
    <dgm:cxn modelId="{796BB80E-355A-4027-86E8-B7CA846EC2A9}" type="presParOf" srcId="{33B557A0-8E8B-486C-BE83-5FA003114FDE}" destId="{4C029184-EC72-4BF0-892A-3E2A614FC790}" srcOrd="2" destOrd="0" presId="urn:microsoft.com/office/officeart/2005/8/layout/orgChart1"/>
    <dgm:cxn modelId="{F9D08838-6816-4570-9130-D630EC9A13B2}" type="presParOf" srcId="{0B8D8996-07F8-4973-B82B-0C5FC655A92D}" destId="{3EA1B326-9940-4E4C-9E53-C643180C0037}" srcOrd="2" destOrd="0" presId="urn:microsoft.com/office/officeart/2005/8/layout/orgChart1"/>
    <dgm:cxn modelId="{A800D0FB-8A68-4AB1-96E5-F22A44DAADDB}" type="presParOf" srcId="{19F2454F-8042-493F-8D58-0962E57957ED}" destId="{3226933F-D035-4893-A2DE-44EFCFA0BC44}" srcOrd="4" destOrd="0" presId="urn:microsoft.com/office/officeart/2005/8/layout/orgChart1"/>
    <dgm:cxn modelId="{9F35AE50-F334-48B2-ADCC-103E4DFAEB32}" type="presParOf" srcId="{19F2454F-8042-493F-8D58-0962E57957ED}" destId="{4423FD94-FEB5-46D2-A3EB-6A01F521A765}" srcOrd="5" destOrd="0" presId="urn:microsoft.com/office/officeart/2005/8/layout/orgChart1"/>
    <dgm:cxn modelId="{5D860346-ADDF-4D81-94A7-26067948FD04}" type="presParOf" srcId="{4423FD94-FEB5-46D2-A3EB-6A01F521A765}" destId="{0D947782-DEDA-4005-B12E-05C1C1409463}" srcOrd="0" destOrd="0" presId="urn:microsoft.com/office/officeart/2005/8/layout/orgChart1"/>
    <dgm:cxn modelId="{5155EC80-A448-4EFE-9721-6B535F3E4955}" type="presParOf" srcId="{0D947782-DEDA-4005-B12E-05C1C1409463}" destId="{A2FCD20B-5F3D-40DB-86DB-DF570C4E0C1B}" srcOrd="0" destOrd="0" presId="urn:microsoft.com/office/officeart/2005/8/layout/orgChart1"/>
    <dgm:cxn modelId="{6957B6BF-6CB7-4257-940F-E7711A2831EE}" type="presParOf" srcId="{0D947782-DEDA-4005-B12E-05C1C1409463}" destId="{CC4E5071-9F9F-4B3D-9217-3A1AC3CB5CEA}" srcOrd="1" destOrd="0" presId="urn:microsoft.com/office/officeart/2005/8/layout/orgChart1"/>
    <dgm:cxn modelId="{FEE80CE8-55DA-498E-B8ED-4AF81832C264}" type="presParOf" srcId="{4423FD94-FEB5-46D2-A3EB-6A01F521A765}" destId="{13041B8C-B77D-40CC-8F2D-B9957751D9C3}" srcOrd="1" destOrd="0" presId="urn:microsoft.com/office/officeart/2005/8/layout/orgChart1"/>
    <dgm:cxn modelId="{32031F69-AC98-4F80-AA63-4424C0A7E41D}" type="presParOf" srcId="{13041B8C-B77D-40CC-8F2D-B9957751D9C3}" destId="{5D9F077F-C6C5-4508-AF24-562220D04D61}" srcOrd="0" destOrd="0" presId="urn:microsoft.com/office/officeart/2005/8/layout/orgChart1"/>
    <dgm:cxn modelId="{3DB758ED-5649-4957-8241-3DDE56CB8D25}" type="presParOf" srcId="{13041B8C-B77D-40CC-8F2D-B9957751D9C3}" destId="{673ED175-4D1D-43B2-B2E2-A5AF2F09DDA5}" srcOrd="1" destOrd="0" presId="urn:microsoft.com/office/officeart/2005/8/layout/orgChart1"/>
    <dgm:cxn modelId="{6877C7A8-95AD-4351-98E8-7380928F4F73}" type="presParOf" srcId="{673ED175-4D1D-43B2-B2E2-A5AF2F09DDA5}" destId="{4E523505-97A3-46C7-B868-8D209882A815}" srcOrd="0" destOrd="0" presId="urn:microsoft.com/office/officeart/2005/8/layout/orgChart1"/>
    <dgm:cxn modelId="{1A3AF5D5-C7C5-45AD-A861-FEB28EB16BD0}" type="presParOf" srcId="{4E523505-97A3-46C7-B868-8D209882A815}" destId="{2691A6A9-1463-49BA-85FC-0DFB58FE547E}" srcOrd="0" destOrd="0" presId="urn:microsoft.com/office/officeart/2005/8/layout/orgChart1"/>
    <dgm:cxn modelId="{9705433C-5D39-4B52-BA28-588EE0DC9B8E}" type="presParOf" srcId="{4E523505-97A3-46C7-B868-8D209882A815}" destId="{59A5F11B-7F7B-4D8A-B9D6-99E1F2C8A8C8}" srcOrd="1" destOrd="0" presId="urn:microsoft.com/office/officeart/2005/8/layout/orgChart1"/>
    <dgm:cxn modelId="{5D1B2EC4-F771-4200-B20E-D59E61A4D77C}" type="presParOf" srcId="{673ED175-4D1D-43B2-B2E2-A5AF2F09DDA5}" destId="{3E81C117-5DEE-46CF-B133-D73061B4D939}" srcOrd="1" destOrd="0" presId="urn:microsoft.com/office/officeart/2005/8/layout/orgChart1"/>
    <dgm:cxn modelId="{6C4EBCDB-3FB9-442D-87D5-C9977028FCD6}" type="presParOf" srcId="{673ED175-4D1D-43B2-B2E2-A5AF2F09DDA5}" destId="{7D1E0BB3-CD24-454C-8316-883BA0B74D2A}" srcOrd="2" destOrd="0" presId="urn:microsoft.com/office/officeart/2005/8/layout/orgChart1"/>
    <dgm:cxn modelId="{2C67E846-3B65-40FE-BC95-5E9F932D03AF}" type="presParOf" srcId="{13041B8C-B77D-40CC-8F2D-B9957751D9C3}" destId="{0C9380E5-565F-488F-8CAF-56D9F79339BE}" srcOrd="2" destOrd="0" presId="urn:microsoft.com/office/officeart/2005/8/layout/orgChart1"/>
    <dgm:cxn modelId="{037D954A-A864-40AB-8A10-72A611C78F5B}" type="presParOf" srcId="{13041B8C-B77D-40CC-8F2D-B9957751D9C3}" destId="{FFB8A299-27E0-4A6D-ADE4-F4D9E0789EE6}" srcOrd="3" destOrd="0" presId="urn:microsoft.com/office/officeart/2005/8/layout/orgChart1"/>
    <dgm:cxn modelId="{CF622C7F-2CC3-4892-81A5-7FF19157F807}" type="presParOf" srcId="{FFB8A299-27E0-4A6D-ADE4-F4D9E0789EE6}" destId="{3A34C55F-1B7B-4A9F-B04E-C34E83F56973}" srcOrd="0" destOrd="0" presId="urn:microsoft.com/office/officeart/2005/8/layout/orgChart1"/>
    <dgm:cxn modelId="{D562179B-8257-4788-9C7E-F60F9391ADF3}" type="presParOf" srcId="{3A34C55F-1B7B-4A9F-B04E-C34E83F56973}" destId="{65633642-F3DA-4BBE-ADEF-CEFEAB69BEEE}" srcOrd="0" destOrd="0" presId="urn:microsoft.com/office/officeart/2005/8/layout/orgChart1"/>
    <dgm:cxn modelId="{47291BB9-A018-468F-9757-145ADFF829FD}" type="presParOf" srcId="{3A34C55F-1B7B-4A9F-B04E-C34E83F56973}" destId="{1C3CE227-2AEE-4A49-8096-FA4EAD1704FC}" srcOrd="1" destOrd="0" presId="urn:microsoft.com/office/officeart/2005/8/layout/orgChart1"/>
    <dgm:cxn modelId="{7BF159A6-ECCA-4093-AB58-330F54229900}" type="presParOf" srcId="{FFB8A299-27E0-4A6D-ADE4-F4D9E0789EE6}" destId="{A9BEB8BD-A06E-4A5B-B588-40377B7FFD4D}" srcOrd="1" destOrd="0" presId="urn:microsoft.com/office/officeart/2005/8/layout/orgChart1"/>
    <dgm:cxn modelId="{255BF3B9-C824-43AB-9127-F1F3ABB20166}" type="presParOf" srcId="{FFB8A299-27E0-4A6D-ADE4-F4D9E0789EE6}" destId="{D7390C32-CE2F-4C3C-81C1-A359D1C52C84}" srcOrd="2" destOrd="0" presId="urn:microsoft.com/office/officeart/2005/8/layout/orgChart1"/>
    <dgm:cxn modelId="{A336EE67-BCF1-4A13-AF5F-F2EFE50DC376}" type="presParOf" srcId="{4423FD94-FEB5-46D2-A3EB-6A01F521A765}" destId="{12A622E3-4C66-47F0-AFA1-C52069241662}" srcOrd="2" destOrd="0" presId="urn:microsoft.com/office/officeart/2005/8/layout/orgChart1"/>
    <dgm:cxn modelId="{58501845-03D9-41BA-A381-BED16C641C89}" type="presParOf" srcId="{4DDFD2E3-576D-4F82-B3F4-A6B3FA70E18B}" destId="{C12B2E54-4A34-49D2-A257-E5D22D8D69C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F29FB7-AEA3-48F2-A93D-7298F395FFF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E912E97-1136-4FCC-A4C4-385F846201C5}">
      <dgm:prSet phldrT="[Text]"/>
      <dgm:spPr/>
      <dgm:t>
        <a:bodyPr/>
        <a:lstStyle/>
        <a:p>
          <a:r>
            <a:rPr lang="en-US" dirty="0">
              <a:solidFill>
                <a:schemeClr val="tx1"/>
              </a:solidFill>
            </a:rPr>
            <a:t>Executive</a:t>
          </a:r>
        </a:p>
      </dgm:t>
    </dgm:pt>
    <dgm:pt modelId="{E1E4D3D7-4C09-468D-A012-38D2A3E0CB3B}" type="parTrans" cxnId="{6BE83C6E-E03B-4104-B5F6-336F92AFD8B9}">
      <dgm:prSet/>
      <dgm:spPr/>
      <dgm:t>
        <a:bodyPr/>
        <a:lstStyle/>
        <a:p>
          <a:endParaRPr lang="en-US"/>
        </a:p>
      </dgm:t>
    </dgm:pt>
    <dgm:pt modelId="{0E938602-B467-4A16-996C-3B75F1AA0A99}" type="sibTrans" cxnId="{6BE83C6E-E03B-4104-B5F6-336F92AFD8B9}">
      <dgm:prSet/>
      <dgm:spPr/>
      <dgm:t>
        <a:bodyPr/>
        <a:lstStyle/>
        <a:p>
          <a:endParaRPr lang="en-US"/>
        </a:p>
      </dgm:t>
    </dgm:pt>
    <dgm:pt modelId="{449518E8-5786-465E-96D0-DC64986C0FC8}">
      <dgm:prSet phldrT="[Text]"/>
      <dgm:spPr/>
      <dgm:t>
        <a:bodyPr/>
        <a:lstStyle/>
        <a:p>
          <a:r>
            <a:rPr lang="en-US" dirty="0">
              <a:solidFill>
                <a:schemeClr val="tx1"/>
              </a:solidFill>
            </a:rPr>
            <a:t>Project Manager</a:t>
          </a:r>
        </a:p>
      </dgm:t>
    </dgm:pt>
    <dgm:pt modelId="{8D56712D-901F-4B1D-8351-EC0F8DDF674A}" type="parTrans" cxnId="{5EAEE860-F394-4209-AC11-532100296DA8}">
      <dgm:prSet/>
      <dgm:spPr/>
      <dgm:t>
        <a:bodyPr/>
        <a:lstStyle/>
        <a:p>
          <a:endParaRPr lang="en-US"/>
        </a:p>
      </dgm:t>
    </dgm:pt>
    <dgm:pt modelId="{C1538269-E455-4BE2-9F2F-99F727F03444}" type="sibTrans" cxnId="{5EAEE860-F394-4209-AC11-532100296DA8}">
      <dgm:prSet/>
      <dgm:spPr/>
      <dgm:t>
        <a:bodyPr/>
        <a:lstStyle/>
        <a:p>
          <a:endParaRPr lang="en-US"/>
        </a:p>
      </dgm:t>
    </dgm:pt>
    <dgm:pt modelId="{D4E7D86B-0B7D-4192-B12A-8E68B934488E}">
      <dgm:prSet phldrT="[Text]"/>
      <dgm:spPr/>
      <dgm:t>
        <a:bodyPr/>
        <a:lstStyle/>
        <a:p>
          <a:r>
            <a:rPr lang="en-US" dirty="0">
              <a:solidFill>
                <a:schemeClr val="tx1"/>
              </a:solidFill>
            </a:rPr>
            <a:t>Project Manager</a:t>
          </a:r>
        </a:p>
      </dgm:t>
    </dgm:pt>
    <dgm:pt modelId="{FB8B3074-F476-48CE-BD7C-DE7B803B67C1}" type="parTrans" cxnId="{EDECF945-F7D2-4C2C-94C4-6C572EAEFDD8}">
      <dgm:prSet/>
      <dgm:spPr/>
      <dgm:t>
        <a:bodyPr/>
        <a:lstStyle/>
        <a:p>
          <a:endParaRPr lang="en-US"/>
        </a:p>
      </dgm:t>
    </dgm:pt>
    <dgm:pt modelId="{F07E0638-86BC-4B6E-B9F8-6A03B1D396CC}" type="sibTrans" cxnId="{EDECF945-F7D2-4C2C-94C4-6C572EAEFDD8}">
      <dgm:prSet/>
      <dgm:spPr/>
      <dgm:t>
        <a:bodyPr/>
        <a:lstStyle/>
        <a:p>
          <a:endParaRPr lang="en-US"/>
        </a:p>
      </dgm:t>
    </dgm:pt>
    <dgm:pt modelId="{1A63A54F-AD30-4A1D-9986-89EF4607DF47}">
      <dgm:prSet phldrT="[Text]"/>
      <dgm:spPr/>
      <dgm:t>
        <a:bodyPr/>
        <a:lstStyle/>
        <a:p>
          <a:r>
            <a:rPr lang="en-US" dirty="0">
              <a:solidFill>
                <a:schemeClr val="tx1"/>
              </a:solidFill>
            </a:rPr>
            <a:t>Project Manager</a:t>
          </a:r>
        </a:p>
      </dgm:t>
    </dgm:pt>
    <dgm:pt modelId="{CD361337-9EE1-4981-85A6-6047CF3A912E}" type="parTrans" cxnId="{68B7D2E4-B247-4440-83B8-78973A95ED13}">
      <dgm:prSet/>
      <dgm:spPr/>
      <dgm:t>
        <a:bodyPr/>
        <a:lstStyle/>
        <a:p>
          <a:endParaRPr lang="en-US"/>
        </a:p>
      </dgm:t>
    </dgm:pt>
    <dgm:pt modelId="{4B20CE00-0BCA-4F94-A712-356F7818586A}" type="sibTrans" cxnId="{68B7D2E4-B247-4440-83B8-78973A95ED13}">
      <dgm:prSet/>
      <dgm:spPr/>
      <dgm:t>
        <a:bodyPr/>
        <a:lstStyle/>
        <a:p>
          <a:endParaRPr lang="en-US"/>
        </a:p>
      </dgm:t>
    </dgm:pt>
    <dgm:pt modelId="{5F4690A0-611C-44A4-A986-1DB963EAAD12}">
      <dgm:prSet phldrT="[Text]"/>
      <dgm:spPr/>
      <dgm:t>
        <a:bodyPr/>
        <a:lstStyle/>
        <a:p>
          <a:r>
            <a:rPr lang="en-US" dirty="0">
              <a:solidFill>
                <a:schemeClr val="tx1"/>
              </a:solidFill>
            </a:rPr>
            <a:t>Staff</a:t>
          </a:r>
        </a:p>
      </dgm:t>
    </dgm:pt>
    <dgm:pt modelId="{242163BE-04A2-4B7E-97E9-8C442F48BA47}" type="parTrans" cxnId="{AE88E511-BEAD-4BC3-A30D-5D4660FAACDB}">
      <dgm:prSet/>
      <dgm:spPr/>
      <dgm:t>
        <a:bodyPr/>
        <a:lstStyle/>
        <a:p>
          <a:endParaRPr lang="en-US"/>
        </a:p>
      </dgm:t>
    </dgm:pt>
    <dgm:pt modelId="{FD450D2D-4E99-42F2-BA35-C5D048BD6998}" type="sibTrans" cxnId="{AE88E511-BEAD-4BC3-A30D-5D4660FAACDB}">
      <dgm:prSet/>
      <dgm:spPr/>
      <dgm:t>
        <a:bodyPr/>
        <a:lstStyle/>
        <a:p>
          <a:endParaRPr lang="en-US"/>
        </a:p>
      </dgm:t>
    </dgm:pt>
    <dgm:pt modelId="{61FEA454-9971-4E5E-9291-D77BF01B915F}">
      <dgm:prSet phldrT="[Text]"/>
      <dgm:spPr/>
      <dgm:t>
        <a:bodyPr/>
        <a:lstStyle/>
        <a:p>
          <a:r>
            <a:rPr lang="en-US" dirty="0">
              <a:solidFill>
                <a:schemeClr val="tx1"/>
              </a:solidFill>
            </a:rPr>
            <a:t>Staff</a:t>
          </a:r>
        </a:p>
      </dgm:t>
    </dgm:pt>
    <dgm:pt modelId="{AD091E18-DF87-41E7-913E-A4A1B040706F}" type="parTrans" cxnId="{7B50761F-8F14-4D79-AAA4-940C78AF787C}">
      <dgm:prSet/>
      <dgm:spPr/>
      <dgm:t>
        <a:bodyPr/>
        <a:lstStyle/>
        <a:p>
          <a:endParaRPr lang="en-US"/>
        </a:p>
      </dgm:t>
    </dgm:pt>
    <dgm:pt modelId="{39D1E18C-15B2-4F00-881E-A76274836FF5}" type="sibTrans" cxnId="{7B50761F-8F14-4D79-AAA4-940C78AF787C}">
      <dgm:prSet/>
      <dgm:spPr/>
      <dgm:t>
        <a:bodyPr/>
        <a:lstStyle/>
        <a:p>
          <a:endParaRPr lang="en-US"/>
        </a:p>
      </dgm:t>
    </dgm:pt>
    <dgm:pt modelId="{C77C5AC4-799D-49F0-8325-C0F8EEA69D8C}">
      <dgm:prSet phldrT="[Text]"/>
      <dgm:spPr/>
      <dgm:t>
        <a:bodyPr/>
        <a:lstStyle/>
        <a:p>
          <a:r>
            <a:rPr lang="en-US" dirty="0">
              <a:solidFill>
                <a:schemeClr val="tx1"/>
              </a:solidFill>
            </a:rPr>
            <a:t>Staff</a:t>
          </a:r>
        </a:p>
      </dgm:t>
    </dgm:pt>
    <dgm:pt modelId="{B9AD17A0-C5C8-4E2B-BB48-C0567711C0E9}" type="parTrans" cxnId="{A265249F-8243-4D4A-B470-53DE88970CAB}">
      <dgm:prSet/>
      <dgm:spPr/>
      <dgm:t>
        <a:bodyPr/>
        <a:lstStyle/>
        <a:p>
          <a:endParaRPr lang="en-US"/>
        </a:p>
      </dgm:t>
    </dgm:pt>
    <dgm:pt modelId="{680B65C3-1E93-48ED-8C6F-5570EF4255D4}" type="sibTrans" cxnId="{A265249F-8243-4D4A-B470-53DE88970CAB}">
      <dgm:prSet/>
      <dgm:spPr/>
      <dgm:t>
        <a:bodyPr/>
        <a:lstStyle/>
        <a:p>
          <a:endParaRPr lang="en-US"/>
        </a:p>
      </dgm:t>
    </dgm:pt>
    <dgm:pt modelId="{51F5F5AE-44EB-4B9B-9E94-70B10E5F72E5}">
      <dgm:prSet phldrT="[Text]"/>
      <dgm:spPr/>
      <dgm:t>
        <a:bodyPr/>
        <a:lstStyle/>
        <a:p>
          <a:r>
            <a:rPr lang="en-US" dirty="0">
              <a:solidFill>
                <a:schemeClr val="tx1"/>
              </a:solidFill>
            </a:rPr>
            <a:t>Staff</a:t>
          </a:r>
        </a:p>
      </dgm:t>
    </dgm:pt>
    <dgm:pt modelId="{FBA8EA9F-821D-441D-B793-D3A8E800030D}" type="parTrans" cxnId="{2CA459C9-84D9-4EAC-969A-9C3089BDC217}">
      <dgm:prSet/>
      <dgm:spPr/>
      <dgm:t>
        <a:bodyPr/>
        <a:lstStyle/>
        <a:p>
          <a:endParaRPr lang="en-US"/>
        </a:p>
      </dgm:t>
    </dgm:pt>
    <dgm:pt modelId="{EB2D96EC-6F64-453E-8CA3-F19C02FBB37A}" type="sibTrans" cxnId="{2CA459C9-84D9-4EAC-969A-9C3089BDC217}">
      <dgm:prSet/>
      <dgm:spPr/>
      <dgm:t>
        <a:bodyPr/>
        <a:lstStyle/>
        <a:p>
          <a:endParaRPr lang="en-US"/>
        </a:p>
      </dgm:t>
    </dgm:pt>
    <dgm:pt modelId="{DA227DCD-3EF7-4168-991D-3C68A107DE59}">
      <dgm:prSet phldrT="[Text]"/>
      <dgm:spPr/>
      <dgm:t>
        <a:bodyPr/>
        <a:lstStyle/>
        <a:p>
          <a:r>
            <a:rPr lang="en-US" dirty="0">
              <a:solidFill>
                <a:schemeClr val="tx1"/>
              </a:solidFill>
            </a:rPr>
            <a:t>Staff</a:t>
          </a:r>
        </a:p>
      </dgm:t>
    </dgm:pt>
    <dgm:pt modelId="{5284330B-4A5C-4EC7-8340-69CFE9D46F63}" type="parTrans" cxnId="{D2697FA3-2AD6-4B3B-989A-FDE750CB19FB}">
      <dgm:prSet/>
      <dgm:spPr/>
      <dgm:t>
        <a:bodyPr/>
        <a:lstStyle/>
        <a:p>
          <a:endParaRPr lang="en-US"/>
        </a:p>
      </dgm:t>
    </dgm:pt>
    <dgm:pt modelId="{CC623F81-DC44-4E97-A5E4-1F85DF2F48F7}" type="sibTrans" cxnId="{D2697FA3-2AD6-4B3B-989A-FDE750CB19FB}">
      <dgm:prSet/>
      <dgm:spPr/>
      <dgm:t>
        <a:bodyPr/>
        <a:lstStyle/>
        <a:p>
          <a:endParaRPr lang="en-US"/>
        </a:p>
      </dgm:t>
    </dgm:pt>
    <dgm:pt modelId="{208F8904-16B0-40F4-B3A4-0A273FD5DF9A}">
      <dgm:prSet phldrT="[Text]"/>
      <dgm:spPr/>
      <dgm:t>
        <a:bodyPr/>
        <a:lstStyle/>
        <a:p>
          <a:r>
            <a:rPr lang="en-US" dirty="0">
              <a:solidFill>
                <a:schemeClr val="tx1"/>
              </a:solidFill>
            </a:rPr>
            <a:t>Staff</a:t>
          </a:r>
        </a:p>
      </dgm:t>
    </dgm:pt>
    <dgm:pt modelId="{37A36258-1FBB-4CDB-B228-E89883744E3C}" type="parTrans" cxnId="{11780336-DCD7-46BE-8318-9448AA2CB3C2}">
      <dgm:prSet/>
      <dgm:spPr/>
      <dgm:t>
        <a:bodyPr/>
        <a:lstStyle/>
        <a:p>
          <a:endParaRPr lang="en-US"/>
        </a:p>
      </dgm:t>
    </dgm:pt>
    <dgm:pt modelId="{B256C871-2AAE-494A-91E4-7CDB0CEB317E}" type="sibTrans" cxnId="{11780336-DCD7-46BE-8318-9448AA2CB3C2}">
      <dgm:prSet/>
      <dgm:spPr/>
      <dgm:t>
        <a:bodyPr/>
        <a:lstStyle/>
        <a:p>
          <a:endParaRPr lang="en-US"/>
        </a:p>
      </dgm:t>
    </dgm:pt>
    <dgm:pt modelId="{31BB97EE-93A4-4A4D-8798-485DB2C21538}" type="pres">
      <dgm:prSet presAssocID="{C4F29FB7-AEA3-48F2-A93D-7298F395FFF4}" presName="hierChild1" presStyleCnt="0">
        <dgm:presLayoutVars>
          <dgm:orgChart val="1"/>
          <dgm:chPref val="1"/>
          <dgm:dir/>
          <dgm:animOne val="branch"/>
          <dgm:animLvl val="lvl"/>
          <dgm:resizeHandles/>
        </dgm:presLayoutVars>
      </dgm:prSet>
      <dgm:spPr/>
    </dgm:pt>
    <dgm:pt modelId="{8EAB0A0B-1182-4EC6-8B9C-A97034F22632}" type="pres">
      <dgm:prSet presAssocID="{CE912E97-1136-4FCC-A4C4-385F846201C5}" presName="hierRoot1" presStyleCnt="0">
        <dgm:presLayoutVars>
          <dgm:hierBranch val="init"/>
        </dgm:presLayoutVars>
      </dgm:prSet>
      <dgm:spPr/>
    </dgm:pt>
    <dgm:pt modelId="{63652484-957A-4169-BA38-800AAFD35F0D}" type="pres">
      <dgm:prSet presAssocID="{CE912E97-1136-4FCC-A4C4-385F846201C5}" presName="rootComposite1" presStyleCnt="0"/>
      <dgm:spPr/>
    </dgm:pt>
    <dgm:pt modelId="{0DC912A5-6E29-44E7-A890-D978A82FF72B}" type="pres">
      <dgm:prSet presAssocID="{CE912E97-1136-4FCC-A4C4-385F846201C5}" presName="rootText1" presStyleLbl="node0" presStyleIdx="0" presStyleCnt="1">
        <dgm:presLayoutVars>
          <dgm:chPref val="3"/>
        </dgm:presLayoutVars>
      </dgm:prSet>
      <dgm:spPr/>
    </dgm:pt>
    <dgm:pt modelId="{E0031194-FF00-44D7-899F-6E983F419829}" type="pres">
      <dgm:prSet presAssocID="{CE912E97-1136-4FCC-A4C4-385F846201C5}" presName="rootConnector1" presStyleLbl="node1" presStyleIdx="0" presStyleCnt="0"/>
      <dgm:spPr/>
    </dgm:pt>
    <dgm:pt modelId="{C06730A1-FE28-407E-9FA9-CFC8680C29DF}" type="pres">
      <dgm:prSet presAssocID="{CE912E97-1136-4FCC-A4C4-385F846201C5}" presName="hierChild2" presStyleCnt="0"/>
      <dgm:spPr/>
    </dgm:pt>
    <dgm:pt modelId="{C3A056D5-E953-487B-A792-98C023E92F36}" type="pres">
      <dgm:prSet presAssocID="{8D56712D-901F-4B1D-8351-EC0F8DDF674A}" presName="Name37" presStyleLbl="parChTrans1D2" presStyleIdx="0" presStyleCnt="3"/>
      <dgm:spPr/>
    </dgm:pt>
    <dgm:pt modelId="{E758ED7C-482A-4687-91C4-0AE2884874BE}" type="pres">
      <dgm:prSet presAssocID="{449518E8-5786-465E-96D0-DC64986C0FC8}" presName="hierRoot2" presStyleCnt="0">
        <dgm:presLayoutVars>
          <dgm:hierBranch val="init"/>
        </dgm:presLayoutVars>
      </dgm:prSet>
      <dgm:spPr/>
    </dgm:pt>
    <dgm:pt modelId="{00978C1B-886C-4CA4-8231-7277905F604A}" type="pres">
      <dgm:prSet presAssocID="{449518E8-5786-465E-96D0-DC64986C0FC8}" presName="rootComposite" presStyleCnt="0"/>
      <dgm:spPr/>
    </dgm:pt>
    <dgm:pt modelId="{989BE81F-DD96-4652-BC5E-A38DB183000F}" type="pres">
      <dgm:prSet presAssocID="{449518E8-5786-465E-96D0-DC64986C0FC8}" presName="rootText" presStyleLbl="node2" presStyleIdx="0" presStyleCnt="3">
        <dgm:presLayoutVars>
          <dgm:chPref val="3"/>
        </dgm:presLayoutVars>
      </dgm:prSet>
      <dgm:spPr/>
    </dgm:pt>
    <dgm:pt modelId="{9A25D928-E48D-4CBD-91CA-4F4477EE85F3}" type="pres">
      <dgm:prSet presAssocID="{449518E8-5786-465E-96D0-DC64986C0FC8}" presName="rootConnector" presStyleLbl="node2" presStyleIdx="0" presStyleCnt="3"/>
      <dgm:spPr/>
    </dgm:pt>
    <dgm:pt modelId="{A641D2DF-359F-4992-8F38-83DE4292907D}" type="pres">
      <dgm:prSet presAssocID="{449518E8-5786-465E-96D0-DC64986C0FC8}" presName="hierChild4" presStyleCnt="0"/>
      <dgm:spPr/>
    </dgm:pt>
    <dgm:pt modelId="{D2634022-2831-49CE-A988-95FED2CD99BE}" type="pres">
      <dgm:prSet presAssocID="{242163BE-04A2-4B7E-97E9-8C442F48BA47}" presName="Name37" presStyleLbl="parChTrans1D3" presStyleIdx="0" presStyleCnt="6"/>
      <dgm:spPr/>
    </dgm:pt>
    <dgm:pt modelId="{CA11CB1E-CD52-4668-ACA5-2C17CB4A568B}" type="pres">
      <dgm:prSet presAssocID="{5F4690A0-611C-44A4-A986-1DB963EAAD12}" presName="hierRoot2" presStyleCnt="0">
        <dgm:presLayoutVars>
          <dgm:hierBranch val="init"/>
        </dgm:presLayoutVars>
      </dgm:prSet>
      <dgm:spPr/>
    </dgm:pt>
    <dgm:pt modelId="{C5E9C1F4-81B5-4552-805D-091FC454DC2E}" type="pres">
      <dgm:prSet presAssocID="{5F4690A0-611C-44A4-A986-1DB963EAAD12}" presName="rootComposite" presStyleCnt="0"/>
      <dgm:spPr/>
    </dgm:pt>
    <dgm:pt modelId="{ECD897D7-324D-4990-A30B-C9DF5DCC480F}" type="pres">
      <dgm:prSet presAssocID="{5F4690A0-611C-44A4-A986-1DB963EAAD12}" presName="rootText" presStyleLbl="node3" presStyleIdx="0" presStyleCnt="6">
        <dgm:presLayoutVars>
          <dgm:chPref val="3"/>
        </dgm:presLayoutVars>
      </dgm:prSet>
      <dgm:spPr/>
    </dgm:pt>
    <dgm:pt modelId="{320D5472-E531-4EC9-A2FE-C48EAD510FD6}" type="pres">
      <dgm:prSet presAssocID="{5F4690A0-611C-44A4-A986-1DB963EAAD12}" presName="rootConnector" presStyleLbl="node3" presStyleIdx="0" presStyleCnt="6"/>
      <dgm:spPr/>
    </dgm:pt>
    <dgm:pt modelId="{0F9A0FEE-C708-4544-ABE5-5E843E701ABA}" type="pres">
      <dgm:prSet presAssocID="{5F4690A0-611C-44A4-A986-1DB963EAAD12}" presName="hierChild4" presStyleCnt="0"/>
      <dgm:spPr/>
    </dgm:pt>
    <dgm:pt modelId="{743CACF8-D484-4BA6-A555-A9A5DD249051}" type="pres">
      <dgm:prSet presAssocID="{5F4690A0-611C-44A4-A986-1DB963EAAD12}" presName="hierChild5" presStyleCnt="0"/>
      <dgm:spPr/>
    </dgm:pt>
    <dgm:pt modelId="{18022592-7B82-46D0-9428-C914B676C23E}" type="pres">
      <dgm:prSet presAssocID="{AD091E18-DF87-41E7-913E-A4A1B040706F}" presName="Name37" presStyleLbl="parChTrans1D3" presStyleIdx="1" presStyleCnt="6"/>
      <dgm:spPr/>
    </dgm:pt>
    <dgm:pt modelId="{CE7F116C-7113-4A61-893D-67F108F76706}" type="pres">
      <dgm:prSet presAssocID="{61FEA454-9971-4E5E-9291-D77BF01B915F}" presName="hierRoot2" presStyleCnt="0">
        <dgm:presLayoutVars>
          <dgm:hierBranch val="init"/>
        </dgm:presLayoutVars>
      </dgm:prSet>
      <dgm:spPr/>
    </dgm:pt>
    <dgm:pt modelId="{5C27F6F6-9FD3-492F-A169-EAFE2AAD814D}" type="pres">
      <dgm:prSet presAssocID="{61FEA454-9971-4E5E-9291-D77BF01B915F}" presName="rootComposite" presStyleCnt="0"/>
      <dgm:spPr/>
    </dgm:pt>
    <dgm:pt modelId="{61F08777-2126-4B03-8AC3-E86D271C2999}" type="pres">
      <dgm:prSet presAssocID="{61FEA454-9971-4E5E-9291-D77BF01B915F}" presName="rootText" presStyleLbl="node3" presStyleIdx="1" presStyleCnt="6">
        <dgm:presLayoutVars>
          <dgm:chPref val="3"/>
        </dgm:presLayoutVars>
      </dgm:prSet>
      <dgm:spPr/>
    </dgm:pt>
    <dgm:pt modelId="{8DF972E3-6E8D-4DA3-961C-06345360A2E9}" type="pres">
      <dgm:prSet presAssocID="{61FEA454-9971-4E5E-9291-D77BF01B915F}" presName="rootConnector" presStyleLbl="node3" presStyleIdx="1" presStyleCnt="6"/>
      <dgm:spPr/>
    </dgm:pt>
    <dgm:pt modelId="{FEDE8C01-2187-41DD-9042-704D1E83B9B7}" type="pres">
      <dgm:prSet presAssocID="{61FEA454-9971-4E5E-9291-D77BF01B915F}" presName="hierChild4" presStyleCnt="0"/>
      <dgm:spPr/>
    </dgm:pt>
    <dgm:pt modelId="{C47DB690-46E9-41AF-A456-B7622F74CD2C}" type="pres">
      <dgm:prSet presAssocID="{61FEA454-9971-4E5E-9291-D77BF01B915F}" presName="hierChild5" presStyleCnt="0"/>
      <dgm:spPr/>
    </dgm:pt>
    <dgm:pt modelId="{EF586D93-4C38-47BA-8BA3-67BF2052D4AC}" type="pres">
      <dgm:prSet presAssocID="{449518E8-5786-465E-96D0-DC64986C0FC8}" presName="hierChild5" presStyleCnt="0"/>
      <dgm:spPr/>
    </dgm:pt>
    <dgm:pt modelId="{5F45AF64-049E-497C-98B3-8F5D3D5C2C79}" type="pres">
      <dgm:prSet presAssocID="{FB8B3074-F476-48CE-BD7C-DE7B803B67C1}" presName="Name37" presStyleLbl="parChTrans1D2" presStyleIdx="1" presStyleCnt="3"/>
      <dgm:spPr/>
    </dgm:pt>
    <dgm:pt modelId="{43703B64-6615-40C3-8E92-CDF8AB6F1C3F}" type="pres">
      <dgm:prSet presAssocID="{D4E7D86B-0B7D-4192-B12A-8E68B934488E}" presName="hierRoot2" presStyleCnt="0">
        <dgm:presLayoutVars>
          <dgm:hierBranch val="init"/>
        </dgm:presLayoutVars>
      </dgm:prSet>
      <dgm:spPr/>
    </dgm:pt>
    <dgm:pt modelId="{503E485A-FB08-4407-806A-7D6C0CAF6A70}" type="pres">
      <dgm:prSet presAssocID="{D4E7D86B-0B7D-4192-B12A-8E68B934488E}" presName="rootComposite" presStyleCnt="0"/>
      <dgm:spPr/>
    </dgm:pt>
    <dgm:pt modelId="{89960A2C-3E6D-4130-8B72-6C40A6FD2878}" type="pres">
      <dgm:prSet presAssocID="{D4E7D86B-0B7D-4192-B12A-8E68B934488E}" presName="rootText" presStyleLbl="node2" presStyleIdx="1" presStyleCnt="3">
        <dgm:presLayoutVars>
          <dgm:chPref val="3"/>
        </dgm:presLayoutVars>
      </dgm:prSet>
      <dgm:spPr/>
    </dgm:pt>
    <dgm:pt modelId="{7E45D52C-CE3C-4AE3-89D9-476CBF7C137F}" type="pres">
      <dgm:prSet presAssocID="{D4E7D86B-0B7D-4192-B12A-8E68B934488E}" presName="rootConnector" presStyleLbl="node2" presStyleIdx="1" presStyleCnt="3"/>
      <dgm:spPr/>
    </dgm:pt>
    <dgm:pt modelId="{1C90547E-FCAE-43A4-A769-58E18C4540F1}" type="pres">
      <dgm:prSet presAssocID="{D4E7D86B-0B7D-4192-B12A-8E68B934488E}" presName="hierChild4" presStyleCnt="0"/>
      <dgm:spPr/>
    </dgm:pt>
    <dgm:pt modelId="{1DE67D66-5D71-4F5C-8BF0-61074F732527}" type="pres">
      <dgm:prSet presAssocID="{B9AD17A0-C5C8-4E2B-BB48-C0567711C0E9}" presName="Name37" presStyleLbl="parChTrans1D3" presStyleIdx="2" presStyleCnt="6"/>
      <dgm:spPr/>
    </dgm:pt>
    <dgm:pt modelId="{4D6F3570-C5C9-4717-881F-EF81F06FB91B}" type="pres">
      <dgm:prSet presAssocID="{C77C5AC4-799D-49F0-8325-C0F8EEA69D8C}" presName="hierRoot2" presStyleCnt="0">
        <dgm:presLayoutVars>
          <dgm:hierBranch val="init"/>
        </dgm:presLayoutVars>
      </dgm:prSet>
      <dgm:spPr/>
    </dgm:pt>
    <dgm:pt modelId="{AB734F08-F538-489C-99EB-2EFDC77CF4EE}" type="pres">
      <dgm:prSet presAssocID="{C77C5AC4-799D-49F0-8325-C0F8EEA69D8C}" presName="rootComposite" presStyleCnt="0"/>
      <dgm:spPr/>
    </dgm:pt>
    <dgm:pt modelId="{3DCB78AC-4A7A-4C85-A112-B5091B821395}" type="pres">
      <dgm:prSet presAssocID="{C77C5AC4-799D-49F0-8325-C0F8EEA69D8C}" presName="rootText" presStyleLbl="node3" presStyleIdx="2" presStyleCnt="6">
        <dgm:presLayoutVars>
          <dgm:chPref val="3"/>
        </dgm:presLayoutVars>
      </dgm:prSet>
      <dgm:spPr/>
    </dgm:pt>
    <dgm:pt modelId="{419F74A2-7EE5-4DB3-A90C-3B2F4943CAC8}" type="pres">
      <dgm:prSet presAssocID="{C77C5AC4-799D-49F0-8325-C0F8EEA69D8C}" presName="rootConnector" presStyleLbl="node3" presStyleIdx="2" presStyleCnt="6"/>
      <dgm:spPr/>
    </dgm:pt>
    <dgm:pt modelId="{6BD0F903-7571-436B-A409-4D6A0971D6C2}" type="pres">
      <dgm:prSet presAssocID="{C77C5AC4-799D-49F0-8325-C0F8EEA69D8C}" presName="hierChild4" presStyleCnt="0"/>
      <dgm:spPr/>
    </dgm:pt>
    <dgm:pt modelId="{F8B7DC2F-E287-4497-9BC7-1EFBD1110B8A}" type="pres">
      <dgm:prSet presAssocID="{C77C5AC4-799D-49F0-8325-C0F8EEA69D8C}" presName="hierChild5" presStyleCnt="0"/>
      <dgm:spPr/>
    </dgm:pt>
    <dgm:pt modelId="{BCE21527-E396-48C8-A18A-26E7190F66E2}" type="pres">
      <dgm:prSet presAssocID="{FBA8EA9F-821D-441D-B793-D3A8E800030D}" presName="Name37" presStyleLbl="parChTrans1D3" presStyleIdx="3" presStyleCnt="6"/>
      <dgm:spPr/>
    </dgm:pt>
    <dgm:pt modelId="{B7B96A5D-48F1-4702-B321-E0CCEF2E49C9}" type="pres">
      <dgm:prSet presAssocID="{51F5F5AE-44EB-4B9B-9E94-70B10E5F72E5}" presName="hierRoot2" presStyleCnt="0">
        <dgm:presLayoutVars>
          <dgm:hierBranch val="init"/>
        </dgm:presLayoutVars>
      </dgm:prSet>
      <dgm:spPr/>
    </dgm:pt>
    <dgm:pt modelId="{12514284-DAD7-46D9-820D-1B99A3DB9F5F}" type="pres">
      <dgm:prSet presAssocID="{51F5F5AE-44EB-4B9B-9E94-70B10E5F72E5}" presName="rootComposite" presStyleCnt="0"/>
      <dgm:spPr/>
    </dgm:pt>
    <dgm:pt modelId="{73DA9AED-B6A1-47B2-AEF6-9B846FA35E17}" type="pres">
      <dgm:prSet presAssocID="{51F5F5AE-44EB-4B9B-9E94-70B10E5F72E5}" presName="rootText" presStyleLbl="node3" presStyleIdx="3" presStyleCnt="6">
        <dgm:presLayoutVars>
          <dgm:chPref val="3"/>
        </dgm:presLayoutVars>
      </dgm:prSet>
      <dgm:spPr/>
    </dgm:pt>
    <dgm:pt modelId="{A87D2F94-7134-41F9-B388-2549F0CF1EC0}" type="pres">
      <dgm:prSet presAssocID="{51F5F5AE-44EB-4B9B-9E94-70B10E5F72E5}" presName="rootConnector" presStyleLbl="node3" presStyleIdx="3" presStyleCnt="6"/>
      <dgm:spPr/>
    </dgm:pt>
    <dgm:pt modelId="{433D547F-02DB-4B8B-9515-1A8C0845C170}" type="pres">
      <dgm:prSet presAssocID="{51F5F5AE-44EB-4B9B-9E94-70B10E5F72E5}" presName="hierChild4" presStyleCnt="0"/>
      <dgm:spPr/>
    </dgm:pt>
    <dgm:pt modelId="{4C487BAD-1CDC-473F-8C31-B3B335DA8412}" type="pres">
      <dgm:prSet presAssocID="{51F5F5AE-44EB-4B9B-9E94-70B10E5F72E5}" presName="hierChild5" presStyleCnt="0"/>
      <dgm:spPr/>
    </dgm:pt>
    <dgm:pt modelId="{593CF679-C44B-46AE-A3D8-747F2EE1CCCD}" type="pres">
      <dgm:prSet presAssocID="{D4E7D86B-0B7D-4192-B12A-8E68B934488E}" presName="hierChild5" presStyleCnt="0"/>
      <dgm:spPr/>
    </dgm:pt>
    <dgm:pt modelId="{741CEA1C-AD10-4CA3-8F10-00B0AEDD449A}" type="pres">
      <dgm:prSet presAssocID="{CD361337-9EE1-4981-85A6-6047CF3A912E}" presName="Name37" presStyleLbl="parChTrans1D2" presStyleIdx="2" presStyleCnt="3"/>
      <dgm:spPr/>
    </dgm:pt>
    <dgm:pt modelId="{CD8EB30B-277C-40CB-BE1C-D9B37D2648C4}" type="pres">
      <dgm:prSet presAssocID="{1A63A54F-AD30-4A1D-9986-89EF4607DF47}" presName="hierRoot2" presStyleCnt="0">
        <dgm:presLayoutVars>
          <dgm:hierBranch val="init"/>
        </dgm:presLayoutVars>
      </dgm:prSet>
      <dgm:spPr/>
    </dgm:pt>
    <dgm:pt modelId="{5B4A2CF7-2D8F-462D-9D00-CBD8045E43C6}" type="pres">
      <dgm:prSet presAssocID="{1A63A54F-AD30-4A1D-9986-89EF4607DF47}" presName="rootComposite" presStyleCnt="0"/>
      <dgm:spPr/>
    </dgm:pt>
    <dgm:pt modelId="{281C148A-6447-4D93-8D0D-7FBF915383B2}" type="pres">
      <dgm:prSet presAssocID="{1A63A54F-AD30-4A1D-9986-89EF4607DF47}" presName="rootText" presStyleLbl="node2" presStyleIdx="2" presStyleCnt="3">
        <dgm:presLayoutVars>
          <dgm:chPref val="3"/>
        </dgm:presLayoutVars>
      </dgm:prSet>
      <dgm:spPr/>
    </dgm:pt>
    <dgm:pt modelId="{2407DBC0-7101-4875-A6A8-465C3D964E0A}" type="pres">
      <dgm:prSet presAssocID="{1A63A54F-AD30-4A1D-9986-89EF4607DF47}" presName="rootConnector" presStyleLbl="node2" presStyleIdx="2" presStyleCnt="3"/>
      <dgm:spPr/>
    </dgm:pt>
    <dgm:pt modelId="{05E60A3D-7EC3-40A3-B434-5F3FB6EC03A9}" type="pres">
      <dgm:prSet presAssocID="{1A63A54F-AD30-4A1D-9986-89EF4607DF47}" presName="hierChild4" presStyleCnt="0"/>
      <dgm:spPr/>
    </dgm:pt>
    <dgm:pt modelId="{D6355488-E457-4077-BFFC-5FD0F4276AC1}" type="pres">
      <dgm:prSet presAssocID="{5284330B-4A5C-4EC7-8340-69CFE9D46F63}" presName="Name37" presStyleLbl="parChTrans1D3" presStyleIdx="4" presStyleCnt="6"/>
      <dgm:spPr/>
    </dgm:pt>
    <dgm:pt modelId="{FE94D095-C9AF-4846-BECE-5E5294B61777}" type="pres">
      <dgm:prSet presAssocID="{DA227DCD-3EF7-4168-991D-3C68A107DE59}" presName="hierRoot2" presStyleCnt="0">
        <dgm:presLayoutVars>
          <dgm:hierBranch val="init"/>
        </dgm:presLayoutVars>
      </dgm:prSet>
      <dgm:spPr/>
    </dgm:pt>
    <dgm:pt modelId="{E3CB2A32-FB55-411A-9DAB-53CB8F457DD6}" type="pres">
      <dgm:prSet presAssocID="{DA227DCD-3EF7-4168-991D-3C68A107DE59}" presName="rootComposite" presStyleCnt="0"/>
      <dgm:spPr/>
    </dgm:pt>
    <dgm:pt modelId="{2C9B0E03-7C50-4E81-9297-87CF65941FA3}" type="pres">
      <dgm:prSet presAssocID="{DA227DCD-3EF7-4168-991D-3C68A107DE59}" presName="rootText" presStyleLbl="node3" presStyleIdx="4" presStyleCnt="6">
        <dgm:presLayoutVars>
          <dgm:chPref val="3"/>
        </dgm:presLayoutVars>
      </dgm:prSet>
      <dgm:spPr/>
    </dgm:pt>
    <dgm:pt modelId="{8363A5AF-8C0A-4F9C-828E-A4FC4ECB7BA9}" type="pres">
      <dgm:prSet presAssocID="{DA227DCD-3EF7-4168-991D-3C68A107DE59}" presName="rootConnector" presStyleLbl="node3" presStyleIdx="4" presStyleCnt="6"/>
      <dgm:spPr/>
    </dgm:pt>
    <dgm:pt modelId="{857B5759-90CD-41AB-93FC-511B9C18D52F}" type="pres">
      <dgm:prSet presAssocID="{DA227DCD-3EF7-4168-991D-3C68A107DE59}" presName="hierChild4" presStyleCnt="0"/>
      <dgm:spPr/>
    </dgm:pt>
    <dgm:pt modelId="{9288F265-1B01-45ED-AFE7-0BABF03D5CE5}" type="pres">
      <dgm:prSet presAssocID="{DA227DCD-3EF7-4168-991D-3C68A107DE59}" presName="hierChild5" presStyleCnt="0"/>
      <dgm:spPr/>
    </dgm:pt>
    <dgm:pt modelId="{BDAC887B-67BA-4997-AFAA-233B99E5367A}" type="pres">
      <dgm:prSet presAssocID="{37A36258-1FBB-4CDB-B228-E89883744E3C}" presName="Name37" presStyleLbl="parChTrans1D3" presStyleIdx="5" presStyleCnt="6"/>
      <dgm:spPr/>
    </dgm:pt>
    <dgm:pt modelId="{173F483C-8C8F-4281-BDE2-66A9A62C6F21}" type="pres">
      <dgm:prSet presAssocID="{208F8904-16B0-40F4-B3A4-0A273FD5DF9A}" presName="hierRoot2" presStyleCnt="0">
        <dgm:presLayoutVars>
          <dgm:hierBranch val="init"/>
        </dgm:presLayoutVars>
      </dgm:prSet>
      <dgm:spPr/>
    </dgm:pt>
    <dgm:pt modelId="{25CB9A49-8EC9-4A48-AC05-E60188758DDB}" type="pres">
      <dgm:prSet presAssocID="{208F8904-16B0-40F4-B3A4-0A273FD5DF9A}" presName="rootComposite" presStyleCnt="0"/>
      <dgm:spPr/>
    </dgm:pt>
    <dgm:pt modelId="{958504C0-2843-449E-BAC4-A1765BF44506}" type="pres">
      <dgm:prSet presAssocID="{208F8904-16B0-40F4-B3A4-0A273FD5DF9A}" presName="rootText" presStyleLbl="node3" presStyleIdx="5" presStyleCnt="6">
        <dgm:presLayoutVars>
          <dgm:chPref val="3"/>
        </dgm:presLayoutVars>
      </dgm:prSet>
      <dgm:spPr/>
    </dgm:pt>
    <dgm:pt modelId="{A52B1ACE-EBA3-4610-AE1F-FA9D8215BDF0}" type="pres">
      <dgm:prSet presAssocID="{208F8904-16B0-40F4-B3A4-0A273FD5DF9A}" presName="rootConnector" presStyleLbl="node3" presStyleIdx="5" presStyleCnt="6"/>
      <dgm:spPr/>
    </dgm:pt>
    <dgm:pt modelId="{B15AAD8A-35E9-42C9-94B9-405B21C641A9}" type="pres">
      <dgm:prSet presAssocID="{208F8904-16B0-40F4-B3A4-0A273FD5DF9A}" presName="hierChild4" presStyleCnt="0"/>
      <dgm:spPr/>
    </dgm:pt>
    <dgm:pt modelId="{57EDABB0-FB2D-4A69-9993-C94EA0D83011}" type="pres">
      <dgm:prSet presAssocID="{208F8904-16B0-40F4-B3A4-0A273FD5DF9A}" presName="hierChild5" presStyleCnt="0"/>
      <dgm:spPr/>
    </dgm:pt>
    <dgm:pt modelId="{7FFE7D04-EE7D-4C34-9A83-E4536D918B43}" type="pres">
      <dgm:prSet presAssocID="{1A63A54F-AD30-4A1D-9986-89EF4607DF47}" presName="hierChild5" presStyleCnt="0"/>
      <dgm:spPr/>
    </dgm:pt>
    <dgm:pt modelId="{5C786139-B528-4337-B9D3-707F54A84A97}" type="pres">
      <dgm:prSet presAssocID="{CE912E97-1136-4FCC-A4C4-385F846201C5}" presName="hierChild3" presStyleCnt="0"/>
      <dgm:spPr/>
    </dgm:pt>
  </dgm:ptLst>
  <dgm:cxnLst>
    <dgm:cxn modelId="{ADF60604-6D1C-4E6D-B79F-1E0CAEA5FCB3}" type="presOf" srcId="{1A63A54F-AD30-4A1D-9986-89EF4607DF47}" destId="{281C148A-6447-4D93-8D0D-7FBF915383B2}" srcOrd="0" destOrd="0" presId="urn:microsoft.com/office/officeart/2005/8/layout/orgChart1"/>
    <dgm:cxn modelId="{1DC27807-66BE-402C-B739-69599F9A2DD8}" type="presOf" srcId="{61FEA454-9971-4E5E-9291-D77BF01B915F}" destId="{8DF972E3-6E8D-4DA3-961C-06345360A2E9}" srcOrd="1" destOrd="0" presId="urn:microsoft.com/office/officeart/2005/8/layout/orgChart1"/>
    <dgm:cxn modelId="{DCEB3C0C-379E-4EF7-87FE-D78B3D4514C6}" type="presOf" srcId="{5F4690A0-611C-44A4-A986-1DB963EAAD12}" destId="{320D5472-E531-4EC9-A2FE-C48EAD510FD6}" srcOrd="1" destOrd="0" presId="urn:microsoft.com/office/officeart/2005/8/layout/orgChart1"/>
    <dgm:cxn modelId="{BDDA7F11-CDC0-4516-8ED4-BE6E62033FD5}" type="presOf" srcId="{C4F29FB7-AEA3-48F2-A93D-7298F395FFF4}" destId="{31BB97EE-93A4-4A4D-8798-485DB2C21538}" srcOrd="0" destOrd="0" presId="urn:microsoft.com/office/officeart/2005/8/layout/orgChart1"/>
    <dgm:cxn modelId="{AE88E511-BEAD-4BC3-A30D-5D4660FAACDB}" srcId="{449518E8-5786-465E-96D0-DC64986C0FC8}" destId="{5F4690A0-611C-44A4-A986-1DB963EAAD12}" srcOrd="0" destOrd="0" parTransId="{242163BE-04A2-4B7E-97E9-8C442F48BA47}" sibTransId="{FD450D2D-4E99-42F2-BA35-C5D048BD6998}"/>
    <dgm:cxn modelId="{7B50761F-8F14-4D79-AAA4-940C78AF787C}" srcId="{449518E8-5786-465E-96D0-DC64986C0FC8}" destId="{61FEA454-9971-4E5E-9291-D77BF01B915F}" srcOrd="1" destOrd="0" parTransId="{AD091E18-DF87-41E7-913E-A4A1B040706F}" sibTransId="{39D1E18C-15B2-4F00-881E-A76274836FF5}"/>
    <dgm:cxn modelId="{FBB9F623-7299-4F95-9D72-14FC4FE0D1DE}" type="presOf" srcId="{8D56712D-901F-4B1D-8351-EC0F8DDF674A}" destId="{C3A056D5-E953-487B-A792-98C023E92F36}" srcOrd="0" destOrd="0" presId="urn:microsoft.com/office/officeart/2005/8/layout/orgChart1"/>
    <dgm:cxn modelId="{5CE41433-2FAA-4155-A4F4-9C7156375937}" type="presOf" srcId="{FB8B3074-F476-48CE-BD7C-DE7B803B67C1}" destId="{5F45AF64-049E-497C-98B3-8F5D3D5C2C79}" srcOrd="0" destOrd="0" presId="urn:microsoft.com/office/officeart/2005/8/layout/orgChart1"/>
    <dgm:cxn modelId="{64C31A34-6D0E-4DDE-822C-39D81F00D091}" type="presOf" srcId="{DA227DCD-3EF7-4168-991D-3C68A107DE59}" destId="{8363A5AF-8C0A-4F9C-828E-A4FC4ECB7BA9}" srcOrd="1" destOrd="0" presId="urn:microsoft.com/office/officeart/2005/8/layout/orgChart1"/>
    <dgm:cxn modelId="{11780336-DCD7-46BE-8318-9448AA2CB3C2}" srcId="{1A63A54F-AD30-4A1D-9986-89EF4607DF47}" destId="{208F8904-16B0-40F4-B3A4-0A273FD5DF9A}" srcOrd="1" destOrd="0" parTransId="{37A36258-1FBB-4CDB-B228-E89883744E3C}" sibTransId="{B256C871-2AAE-494A-91E4-7CDB0CEB317E}"/>
    <dgm:cxn modelId="{09B3AE37-AB49-4575-BD1D-A249DAAF697A}" type="presOf" srcId="{1A63A54F-AD30-4A1D-9986-89EF4607DF47}" destId="{2407DBC0-7101-4875-A6A8-465C3D964E0A}" srcOrd="1" destOrd="0" presId="urn:microsoft.com/office/officeart/2005/8/layout/orgChart1"/>
    <dgm:cxn modelId="{4291C740-F056-41D6-B64E-DB7944F66FA9}" type="presOf" srcId="{208F8904-16B0-40F4-B3A4-0A273FD5DF9A}" destId="{A52B1ACE-EBA3-4610-AE1F-FA9D8215BDF0}" srcOrd="1" destOrd="0" presId="urn:microsoft.com/office/officeart/2005/8/layout/orgChart1"/>
    <dgm:cxn modelId="{05A5475C-94E9-41A8-A032-476EDD59983A}" type="presOf" srcId="{AD091E18-DF87-41E7-913E-A4A1B040706F}" destId="{18022592-7B82-46D0-9428-C914B676C23E}" srcOrd="0" destOrd="0" presId="urn:microsoft.com/office/officeart/2005/8/layout/orgChart1"/>
    <dgm:cxn modelId="{5EAEE860-F394-4209-AC11-532100296DA8}" srcId="{CE912E97-1136-4FCC-A4C4-385F846201C5}" destId="{449518E8-5786-465E-96D0-DC64986C0FC8}" srcOrd="0" destOrd="0" parTransId="{8D56712D-901F-4B1D-8351-EC0F8DDF674A}" sibTransId="{C1538269-E455-4BE2-9F2F-99F727F03444}"/>
    <dgm:cxn modelId="{1C252544-E048-4CCE-94A4-307C465A09EC}" type="presOf" srcId="{242163BE-04A2-4B7E-97E9-8C442F48BA47}" destId="{D2634022-2831-49CE-A988-95FED2CD99BE}" srcOrd="0" destOrd="0" presId="urn:microsoft.com/office/officeart/2005/8/layout/orgChart1"/>
    <dgm:cxn modelId="{EDECF945-F7D2-4C2C-94C4-6C572EAEFDD8}" srcId="{CE912E97-1136-4FCC-A4C4-385F846201C5}" destId="{D4E7D86B-0B7D-4192-B12A-8E68B934488E}" srcOrd="1" destOrd="0" parTransId="{FB8B3074-F476-48CE-BD7C-DE7B803B67C1}" sibTransId="{F07E0638-86BC-4B6E-B9F8-6A03B1D396CC}"/>
    <dgm:cxn modelId="{4A715246-9A30-4FD2-8D95-318F2AD2EC8E}" type="presOf" srcId="{D4E7D86B-0B7D-4192-B12A-8E68B934488E}" destId="{7E45D52C-CE3C-4AE3-89D9-476CBF7C137F}" srcOrd="1" destOrd="0" presId="urn:microsoft.com/office/officeart/2005/8/layout/orgChart1"/>
    <dgm:cxn modelId="{1C8CC347-C45C-4E19-96AB-4B6D969B3DD6}" type="presOf" srcId="{5284330B-4A5C-4EC7-8340-69CFE9D46F63}" destId="{D6355488-E457-4077-BFFC-5FD0F4276AC1}" srcOrd="0" destOrd="0" presId="urn:microsoft.com/office/officeart/2005/8/layout/orgChart1"/>
    <dgm:cxn modelId="{592B1A49-5E33-408E-A5EC-31514A2B2DB1}" type="presOf" srcId="{CD361337-9EE1-4981-85A6-6047CF3A912E}" destId="{741CEA1C-AD10-4CA3-8F10-00B0AEDD449A}" srcOrd="0" destOrd="0" presId="urn:microsoft.com/office/officeart/2005/8/layout/orgChart1"/>
    <dgm:cxn modelId="{6BE83C6E-E03B-4104-B5F6-336F92AFD8B9}" srcId="{C4F29FB7-AEA3-48F2-A93D-7298F395FFF4}" destId="{CE912E97-1136-4FCC-A4C4-385F846201C5}" srcOrd="0" destOrd="0" parTransId="{E1E4D3D7-4C09-468D-A012-38D2A3E0CB3B}" sibTransId="{0E938602-B467-4A16-996C-3B75F1AA0A99}"/>
    <dgm:cxn modelId="{B81DBD71-ED76-485B-9325-9D8A0E0209A3}" type="presOf" srcId="{B9AD17A0-C5C8-4E2B-BB48-C0567711C0E9}" destId="{1DE67D66-5D71-4F5C-8BF0-61074F732527}" srcOrd="0" destOrd="0" presId="urn:microsoft.com/office/officeart/2005/8/layout/orgChart1"/>
    <dgm:cxn modelId="{B783DD56-6603-46B6-8175-944BCF7132D4}" type="presOf" srcId="{208F8904-16B0-40F4-B3A4-0A273FD5DF9A}" destId="{958504C0-2843-449E-BAC4-A1765BF44506}" srcOrd="0" destOrd="0" presId="urn:microsoft.com/office/officeart/2005/8/layout/orgChart1"/>
    <dgm:cxn modelId="{1816797D-AFFA-47B6-B00B-677FFD138BB3}" type="presOf" srcId="{CE912E97-1136-4FCC-A4C4-385F846201C5}" destId="{0DC912A5-6E29-44E7-A890-D978A82FF72B}" srcOrd="0" destOrd="0" presId="urn:microsoft.com/office/officeart/2005/8/layout/orgChart1"/>
    <dgm:cxn modelId="{2D2F3A80-AF70-46CD-9D28-2B82DE5CE1A0}" type="presOf" srcId="{C77C5AC4-799D-49F0-8325-C0F8EEA69D8C}" destId="{3DCB78AC-4A7A-4C85-A112-B5091B821395}" srcOrd="0" destOrd="0" presId="urn:microsoft.com/office/officeart/2005/8/layout/orgChart1"/>
    <dgm:cxn modelId="{6979258A-6EA1-440D-9D7A-6ACE6B87C43C}" type="presOf" srcId="{51F5F5AE-44EB-4B9B-9E94-70B10E5F72E5}" destId="{73DA9AED-B6A1-47B2-AEF6-9B846FA35E17}" srcOrd="0" destOrd="0" presId="urn:microsoft.com/office/officeart/2005/8/layout/orgChart1"/>
    <dgm:cxn modelId="{DBAC2A90-442C-4670-9646-102D8E631A93}" type="presOf" srcId="{D4E7D86B-0B7D-4192-B12A-8E68B934488E}" destId="{89960A2C-3E6D-4130-8B72-6C40A6FD2878}" srcOrd="0" destOrd="0" presId="urn:microsoft.com/office/officeart/2005/8/layout/orgChart1"/>
    <dgm:cxn modelId="{E8B84892-3F08-427A-82F9-BE79B2BB09AB}" type="presOf" srcId="{C77C5AC4-799D-49F0-8325-C0F8EEA69D8C}" destId="{419F74A2-7EE5-4DB3-A90C-3B2F4943CAC8}" srcOrd="1" destOrd="0" presId="urn:microsoft.com/office/officeart/2005/8/layout/orgChart1"/>
    <dgm:cxn modelId="{D628DC96-5F75-4178-B6E6-7D8CB9F38709}" type="presOf" srcId="{5F4690A0-611C-44A4-A986-1DB963EAAD12}" destId="{ECD897D7-324D-4990-A30B-C9DF5DCC480F}" srcOrd="0" destOrd="0" presId="urn:microsoft.com/office/officeart/2005/8/layout/orgChart1"/>
    <dgm:cxn modelId="{C5208298-31BC-4B5B-A652-D4EC6411FDEF}" type="presOf" srcId="{CE912E97-1136-4FCC-A4C4-385F846201C5}" destId="{E0031194-FF00-44D7-899F-6E983F419829}" srcOrd="1" destOrd="0" presId="urn:microsoft.com/office/officeart/2005/8/layout/orgChart1"/>
    <dgm:cxn modelId="{A265249F-8243-4D4A-B470-53DE88970CAB}" srcId="{D4E7D86B-0B7D-4192-B12A-8E68B934488E}" destId="{C77C5AC4-799D-49F0-8325-C0F8EEA69D8C}" srcOrd="0" destOrd="0" parTransId="{B9AD17A0-C5C8-4E2B-BB48-C0567711C0E9}" sibTransId="{680B65C3-1E93-48ED-8C6F-5570EF4255D4}"/>
    <dgm:cxn modelId="{D2697FA3-2AD6-4B3B-989A-FDE750CB19FB}" srcId="{1A63A54F-AD30-4A1D-9986-89EF4607DF47}" destId="{DA227DCD-3EF7-4168-991D-3C68A107DE59}" srcOrd="0" destOrd="0" parTransId="{5284330B-4A5C-4EC7-8340-69CFE9D46F63}" sibTransId="{CC623F81-DC44-4E97-A5E4-1F85DF2F48F7}"/>
    <dgm:cxn modelId="{415DDAB2-8FA3-4300-98F5-AFFF8B925B0E}" type="presOf" srcId="{61FEA454-9971-4E5E-9291-D77BF01B915F}" destId="{61F08777-2126-4B03-8AC3-E86D271C2999}" srcOrd="0" destOrd="0" presId="urn:microsoft.com/office/officeart/2005/8/layout/orgChart1"/>
    <dgm:cxn modelId="{B6EE03C5-18F4-4A4C-BC2E-2B2BA613F713}" type="presOf" srcId="{DA227DCD-3EF7-4168-991D-3C68A107DE59}" destId="{2C9B0E03-7C50-4E81-9297-87CF65941FA3}" srcOrd="0" destOrd="0" presId="urn:microsoft.com/office/officeart/2005/8/layout/orgChart1"/>
    <dgm:cxn modelId="{2CA459C9-84D9-4EAC-969A-9C3089BDC217}" srcId="{D4E7D86B-0B7D-4192-B12A-8E68B934488E}" destId="{51F5F5AE-44EB-4B9B-9E94-70B10E5F72E5}" srcOrd="1" destOrd="0" parTransId="{FBA8EA9F-821D-441D-B793-D3A8E800030D}" sibTransId="{EB2D96EC-6F64-453E-8CA3-F19C02FBB37A}"/>
    <dgm:cxn modelId="{D55890CF-ACED-4315-9286-C5F6BE62841A}" type="presOf" srcId="{37A36258-1FBB-4CDB-B228-E89883744E3C}" destId="{BDAC887B-67BA-4997-AFAA-233B99E5367A}" srcOrd="0" destOrd="0" presId="urn:microsoft.com/office/officeart/2005/8/layout/orgChart1"/>
    <dgm:cxn modelId="{EE5B18DA-12B7-4864-8B6B-C2D078A1601B}" type="presOf" srcId="{FBA8EA9F-821D-441D-B793-D3A8E800030D}" destId="{BCE21527-E396-48C8-A18A-26E7190F66E2}" srcOrd="0" destOrd="0" presId="urn:microsoft.com/office/officeart/2005/8/layout/orgChart1"/>
    <dgm:cxn modelId="{0723B0DD-F68D-4517-9888-2505AF609F88}" type="presOf" srcId="{449518E8-5786-465E-96D0-DC64986C0FC8}" destId="{9A25D928-E48D-4CBD-91CA-4F4477EE85F3}" srcOrd="1" destOrd="0" presId="urn:microsoft.com/office/officeart/2005/8/layout/orgChart1"/>
    <dgm:cxn modelId="{68B7D2E4-B247-4440-83B8-78973A95ED13}" srcId="{CE912E97-1136-4FCC-A4C4-385F846201C5}" destId="{1A63A54F-AD30-4A1D-9986-89EF4607DF47}" srcOrd="2" destOrd="0" parTransId="{CD361337-9EE1-4981-85A6-6047CF3A912E}" sibTransId="{4B20CE00-0BCA-4F94-A712-356F7818586A}"/>
    <dgm:cxn modelId="{6B316EF2-F17C-43B6-8168-8C75A3A59C43}" type="presOf" srcId="{449518E8-5786-465E-96D0-DC64986C0FC8}" destId="{989BE81F-DD96-4652-BC5E-A38DB183000F}" srcOrd="0" destOrd="0" presId="urn:microsoft.com/office/officeart/2005/8/layout/orgChart1"/>
    <dgm:cxn modelId="{EF4C60F6-39B9-4206-A320-E1250F241975}" type="presOf" srcId="{51F5F5AE-44EB-4B9B-9E94-70B10E5F72E5}" destId="{A87D2F94-7134-41F9-B388-2549F0CF1EC0}" srcOrd="1" destOrd="0" presId="urn:microsoft.com/office/officeart/2005/8/layout/orgChart1"/>
    <dgm:cxn modelId="{1A666375-5593-46EE-851C-AA8FDAF89360}" type="presParOf" srcId="{31BB97EE-93A4-4A4D-8798-485DB2C21538}" destId="{8EAB0A0B-1182-4EC6-8B9C-A97034F22632}" srcOrd="0" destOrd="0" presId="urn:microsoft.com/office/officeart/2005/8/layout/orgChart1"/>
    <dgm:cxn modelId="{2FE72379-D834-4FD9-8F6A-97CB359ED39C}" type="presParOf" srcId="{8EAB0A0B-1182-4EC6-8B9C-A97034F22632}" destId="{63652484-957A-4169-BA38-800AAFD35F0D}" srcOrd="0" destOrd="0" presId="urn:microsoft.com/office/officeart/2005/8/layout/orgChart1"/>
    <dgm:cxn modelId="{9E5B5840-B6EE-445A-AA06-A1892EB4B2C9}" type="presParOf" srcId="{63652484-957A-4169-BA38-800AAFD35F0D}" destId="{0DC912A5-6E29-44E7-A890-D978A82FF72B}" srcOrd="0" destOrd="0" presId="urn:microsoft.com/office/officeart/2005/8/layout/orgChart1"/>
    <dgm:cxn modelId="{9E5256AB-9256-4C16-9995-8E971620B24A}" type="presParOf" srcId="{63652484-957A-4169-BA38-800AAFD35F0D}" destId="{E0031194-FF00-44D7-899F-6E983F419829}" srcOrd="1" destOrd="0" presId="urn:microsoft.com/office/officeart/2005/8/layout/orgChart1"/>
    <dgm:cxn modelId="{6C5C9902-B6C1-4CCC-9D59-147A1087419F}" type="presParOf" srcId="{8EAB0A0B-1182-4EC6-8B9C-A97034F22632}" destId="{C06730A1-FE28-407E-9FA9-CFC8680C29DF}" srcOrd="1" destOrd="0" presId="urn:microsoft.com/office/officeart/2005/8/layout/orgChart1"/>
    <dgm:cxn modelId="{6357E963-D5AD-4FDF-A119-56D4F91A2D58}" type="presParOf" srcId="{C06730A1-FE28-407E-9FA9-CFC8680C29DF}" destId="{C3A056D5-E953-487B-A792-98C023E92F36}" srcOrd="0" destOrd="0" presId="urn:microsoft.com/office/officeart/2005/8/layout/orgChart1"/>
    <dgm:cxn modelId="{2E233A8D-65E9-494A-942C-2AEF8BCCD400}" type="presParOf" srcId="{C06730A1-FE28-407E-9FA9-CFC8680C29DF}" destId="{E758ED7C-482A-4687-91C4-0AE2884874BE}" srcOrd="1" destOrd="0" presId="urn:microsoft.com/office/officeart/2005/8/layout/orgChart1"/>
    <dgm:cxn modelId="{DD96E61F-8F71-456A-9546-CF6A4323568F}" type="presParOf" srcId="{E758ED7C-482A-4687-91C4-0AE2884874BE}" destId="{00978C1B-886C-4CA4-8231-7277905F604A}" srcOrd="0" destOrd="0" presId="urn:microsoft.com/office/officeart/2005/8/layout/orgChart1"/>
    <dgm:cxn modelId="{ABB1504E-DC5D-45C6-BD77-E7AB8FCC2DF6}" type="presParOf" srcId="{00978C1B-886C-4CA4-8231-7277905F604A}" destId="{989BE81F-DD96-4652-BC5E-A38DB183000F}" srcOrd="0" destOrd="0" presId="urn:microsoft.com/office/officeart/2005/8/layout/orgChart1"/>
    <dgm:cxn modelId="{21CA5F29-C889-4082-86B3-B397F9AB71C0}" type="presParOf" srcId="{00978C1B-886C-4CA4-8231-7277905F604A}" destId="{9A25D928-E48D-4CBD-91CA-4F4477EE85F3}" srcOrd="1" destOrd="0" presId="urn:microsoft.com/office/officeart/2005/8/layout/orgChart1"/>
    <dgm:cxn modelId="{140F3280-70B2-40DE-8D24-514B7F7DE8D9}" type="presParOf" srcId="{E758ED7C-482A-4687-91C4-0AE2884874BE}" destId="{A641D2DF-359F-4992-8F38-83DE4292907D}" srcOrd="1" destOrd="0" presId="urn:microsoft.com/office/officeart/2005/8/layout/orgChart1"/>
    <dgm:cxn modelId="{43E81FEF-11C0-4EBC-BE67-AB18C27F7A3D}" type="presParOf" srcId="{A641D2DF-359F-4992-8F38-83DE4292907D}" destId="{D2634022-2831-49CE-A988-95FED2CD99BE}" srcOrd="0" destOrd="0" presId="urn:microsoft.com/office/officeart/2005/8/layout/orgChart1"/>
    <dgm:cxn modelId="{DB5E25FF-F801-423F-9984-346444CA3FF6}" type="presParOf" srcId="{A641D2DF-359F-4992-8F38-83DE4292907D}" destId="{CA11CB1E-CD52-4668-ACA5-2C17CB4A568B}" srcOrd="1" destOrd="0" presId="urn:microsoft.com/office/officeart/2005/8/layout/orgChart1"/>
    <dgm:cxn modelId="{C44E7230-126B-4BC2-8385-172D9E91A20C}" type="presParOf" srcId="{CA11CB1E-CD52-4668-ACA5-2C17CB4A568B}" destId="{C5E9C1F4-81B5-4552-805D-091FC454DC2E}" srcOrd="0" destOrd="0" presId="urn:microsoft.com/office/officeart/2005/8/layout/orgChart1"/>
    <dgm:cxn modelId="{662F3B48-44EF-46E6-A003-1A1A7174DE42}" type="presParOf" srcId="{C5E9C1F4-81B5-4552-805D-091FC454DC2E}" destId="{ECD897D7-324D-4990-A30B-C9DF5DCC480F}" srcOrd="0" destOrd="0" presId="urn:microsoft.com/office/officeart/2005/8/layout/orgChart1"/>
    <dgm:cxn modelId="{7EC84D77-57CF-41F7-9CB4-7C3E8E3FD6B2}" type="presParOf" srcId="{C5E9C1F4-81B5-4552-805D-091FC454DC2E}" destId="{320D5472-E531-4EC9-A2FE-C48EAD510FD6}" srcOrd="1" destOrd="0" presId="urn:microsoft.com/office/officeart/2005/8/layout/orgChart1"/>
    <dgm:cxn modelId="{EAD308D8-2CB4-4999-B46C-AA416F26A2C8}" type="presParOf" srcId="{CA11CB1E-CD52-4668-ACA5-2C17CB4A568B}" destId="{0F9A0FEE-C708-4544-ABE5-5E843E701ABA}" srcOrd="1" destOrd="0" presId="urn:microsoft.com/office/officeart/2005/8/layout/orgChart1"/>
    <dgm:cxn modelId="{CB59CD41-B53F-4BFA-B12B-218658C1CBEA}" type="presParOf" srcId="{CA11CB1E-CD52-4668-ACA5-2C17CB4A568B}" destId="{743CACF8-D484-4BA6-A555-A9A5DD249051}" srcOrd="2" destOrd="0" presId="urn:microsoft.com/office/officeart/2005/8/layout/orgChart1"/>
    <dgm:cxn modelId="{A8E1D338-90EE-440F-90D5-1C67B501A7E0}" type="presParOf" srcId="{A641D2DF-359F-4992-8F38-83DE4292907D}" destId="{18022592-7B82-46D0-9428-C914B676C23E}" srcOrd="2" destOrd="0" presId="urn:microsoft.com/office/officeart/2005/8/layout/orgChart1"/>
    <dgm:cxn modelId="{E5B06F42-7784-4F70-9FF9-6B5A9EF1E96D}" type="presParOf" srcId="{A641D2DF-359F-4992-8F38-83DE4292907D}" destId="{CE7F116C-7113-4A61-893D-67F108F76706}" srcOrd="3" destOrd="0" presId="urn:microsoft.com/office/officeart/2005/8/layout/orgChart1"/>
    <dgm:cxn modelId="{C59DCCF2-5FE2-4D05-A391-B721480D3AE2}" type="presParOf" srcId="{CE7F116C-7113-4A61-893D-67F108F76706}" destId="{5C27F6F6-9FD3-492F-A169-EAFE2AAD814D}" srcOrd="0" destOrd="0" presId="urn:microsoft.com/office/officeart/2005/8/layout/orgChart1"/>
    <dgm:cxn modelId="{B72A42A3-7339-46D1-B4AF-5C539CE6AA52}" type="presParOf" srcId="{5C27F6F6-9FD3-492F-A169-EAFE2AAD814D}" destId="{61F08777-2126-4B03-8AC3-E86D271C2999}" srcOrd="0" destOrd="0" presId="urn:microsoft.com/office/officeart/2005/8/layout/orgChart1"/>
    <dgm:cxn modelId="{42044661-D449-49CB-B743-E318CF3D91A4}" type="presParOf" srcId="{5C27F6F6-9FD3-492F-A169-EAFE2AAD814D}" destId="{8DF972E3-6E8D-4DA3-961C-06345360A2E9}" srcOrd="1" destOrd="0" presId="urn:microsoft.com/office/officeart/2005/8/layout/orgChart1"/>
    <dgm:cxn modelId="{322EBF95-6E2F-4C02-8699-274B455DDC51}" type="presParOf" srcId="{CE7F116C-7113-4A61-893D-67F108F76706}" destId="{FEDE8C01-2187-41DD-9042-704D1E83B9B7}" srcOrd="1" destOrd="0" presId="urn:microsoft.com/office/officeart/2005/8/layout/orgChart1"/>
    <dgm:cxn modelId="{233D318D-9227-4E9C-9706-1E1B107EFE66}" type="presParOf" srcId="{CE7F116C-7113-4A61-893D-67F108F76706}" destId="{C47DB690-46E9-41AF-A456-B7622F74CD2C}" srcOrd="2" destOrd="0" presId="urn:microsoft.com/office/officeart/2005/8/layout/orgChart1"/>
    <dgm:cxn modelId="{1CA4398E-6FF6-47FA-9456-A1D077487DD9}" type="presParOf" srcId="{E758ED7C-482A-4687-91C4-0AE2884874BE}" destId="{EF586D93-4C38-47BA-8BA3-67BF2052D4AC}" srcOrd="2" destOrd="0" presId="urn:microsoft.com/office/officeart/2005/8/layout/orgChart1"/>
    <dgm:cxn modelId="{7EDCC0F2-75EC-41BC-B1D9-339A913FE7BF}" type="presParOf" srcId="{C06730A1-FE28-407E-9FA9-CFC8680C29DF}" destId="{5F45AF64-049E-497C-98B3-8F5D3D5C2C79}" srcOrd="2" destOrd="0" presId="urn:microsoft.com/office/officeart/2005/8/layout/orgChart1"/>
    <dgm:cxn modelId="{9C788854-FBF1-4B32-8EAD-B5D2221D9293}" type="presParOf" srcId="{C06730A1-FE28-407E-9FA9-CFC8680C29DF}" destId="{43703B64-6615-40C3-8E92-CDF8AB6F1C3F}" srcOrd="3" destOrd="0" presId="urn:microsoft.com/office/officeart/2005/8/layout/orgChart1"/>
    <dgm:cxn modelId="{9C352FD1-6AED-4195-96A4-01E7139E75C6}" type="presParOf" srcId="{43703B64-6615-40C3-8E92-CDF8AB6F1C3F}" destId="{503E485A-FB08-4407-806A-7D6C0CAF6A70}" srcOrd="0" destOrd="0" presId="urn:microsoft.com/office/officeart/2005/8/layout/orgChart1"/>
    <dgm:cxn modelId="{861676B3-614E-46EC-A23D-0F1E6B948E91}" type="presParOf" srcId="{503E485A-FB08-4407-806A-7D6C0CAF6A70}" destId="{89960A2C-3E6D-4130-8B72-6C40A6FD2878}" srcOrd="0" destOrd="0" presId="urn:microsoft.com/office/officeart/2005/8/layout/orgChart1"/>
    <dgm:cxn modelId="{6BCD4407-DD60-4334-883D-AF036BF1186E}" type="presParOf" srcId="{503E485A-FB08-4407-806A-7D6C0CAF6A70}" destId="{7E45D52C-CE3C-4AE3-89D9-476CBF7C137F}" srcOrd="1" destOrd="0" presId="urn:microsoft.com/office/officeart/2005/8/layout/orgChart1"/>
    <dgm:cxn modelId="{44EE645D-A44D-47AB-BC2E-AF7114C3F22E}" type="presParOf" srcId="{43703B64-6615-40C3-8E92-CDF8AB6F1C3F}" destId="{1C90547E-FCAE-43A4-A769-58E18C4540F1}" srcOrd="1" destOrd="0" presId="urn:microsoft.com/office/officeart/2005/8/layout/orgChart1"/>
    <dgm:cxn modelId="{791E5FA7-2874-45D6-BC52-80AE73B12506}" type="presParOf" srcId="{1C90547E-FCAE-43A4-A769-58E18C4540F1}" destId="{1DE67D66-5D71-4F5C-8BF0-61074F732527}" srcOrd="0" destOrd="0" presId="urn:microsoft.com/office/officeart/2005/8/layout/orgChart1"/>
    <dgm:cxn modelId="{0AC3DE75-CC0E-436F-B93E-E38BEF0E1FA5}" type="presParOf" srcId="{1C90547E-FCAE-43A4-A769-58E18C4540F1}" destId="{4D6F3570-C5C9-4717-881F-EF81F06FB91B}" srcOrd="1" destOrd="0" presId="urn:microsoft.com/office/officeart/2005/8/layout/orgChart1"/>
    <dgm:cxn modelId="{38BD0CF5-3DEE-454C-B1F0-2A3D054BCE24}" type="presParOf" srcId="{4D6F3570-C5C9-4717-881F-EF81F06FB91B}" destId="{AB734F08-F538-489C-99EB-2EFDC77CF4EE}" srcOrd="0" destOrd="0" presId="urn:microsoft.com/office/officeart/2005/8/layout/orgChart1"/>
    <dgm:cxn modelId="{487F5F55-F91F-464B-9598-EFC9C0F326EA}" type="presParOf" srcId="{AB734F08-F538-489C-99EB-2EFDC77CF4EE}" destId="{3DCB78AC-4A7A-4C85-A112-B5091B821395}" srcOrd="0" destOrd="0" presId="urn:microsoft.com/office/officeart/2005/8/layout/orgChart1"/>
    <dgm:cxn modelId="{347166FA-FAE0-40E1-B8E0-07B337F5497D}" type="presParOf" srcId="{AB734F08-F538-489C-99EB-2EFDC77CF4EE}" destId="{419F74A2-7EE5-4DB3-A90C-3B2F4943CAC8}" srcOrd="1" destOrd="0" presId="urn:microsoft.com/office/officeart/2005/8/layout/orgChart1"/>
    <dgm:cxn modelId="{E7BFFF2C-FF44-423D-8327-96ADB9B57BE5}" type="presParOf" srcId="{4D6F3570-C5C9-4717-881F-EF81F06FB91B}" destId="{6BD0F903-7571-436B-A409-4D6A0971D6C2}" srcOrd="1" destOrd="0" presId="urn:microsoft.com/office/officeart/2005/8/layout/orgChart1"/>
    <dgm:cxn modelId="{82B408A3-D06B-44E2-BE03-9B6EC5C968CA}" type="presParOf" srcId="{4D6F3570-C5C9-4717-881F-EF81F06FB91B}" destId="{F8B7DC2F-E287-4497-9BC7-1EFBD1110B8A}" srcOrd="2" destOrd="0" presId="urn:microsoft.com/office/officeart/2005/8/layout/orgChart1"/>
    <dgm:cxn modelId="{A2FE014D-43C0-4C02-A9D0-8BA485E48EB3}" type="presParOf" srcId="{1C90547E-FCAE-43A4-A769-58E18C4540F1}" destId="{BCE21527-E396-48C8-A18A-26E7190F66E2}" srcOrd="2" destOrd="0" presId="urn:microsoft.com/office/officeart/2005/8/layout/orgChart1"/>
    <dgm:cxn modelId="{63A44662-6A50-4847-9CF6-CFB3DE1C71AE}" type="presParOf" srcId="{1C90547E-FCAE-43A4-A769-58E18C4540F1}" destId="{B7B96A5D-48F1-4702-B321-E0CCEF2E49C9}" srcOrd="3" destOrd="0" presId="urn:microsoft.com/office/officeart/2005/8/layout/orgChart1"/>
    <dgm:cxn modelId="{FB3CE5BA-A00E-435F-A4AC-A7EF8334AA2A}" type="presParOf" srcId="{B7B96A5D-48F1-4702-B321-E0CCEF2E49C9}" destId="{12514284-DAD7-46D9-820D-1B99A3DB9F5F}" srcOrd="0" destOrd="0" presId="urn:microsoft.com/office/officeart/2005/8/layout/orgChart1"/>
    <dgm:cxn modelId="{15F2133E-C17A-4BAD-B70C-9B952C625ADA}" type="presParOf" srcId="{12514284-DAD7-46D9-820D-1B99A3DB9F5F}" destId="{73DA9AED-B6A1-47B2-AEF6-9B846FA35E17}" srcOrd="0" destOrd="0" presId="urn:microsoft.com/office/officeart/2005/8/layout/orgChart1"/>
    <dgm:cxn modelId="{6B911662-4935-4D2B-942A-DC28A3AC0C3C}" type="presParOf" srcId="{12514284-DAD7-46D9-820D-1B99A3DB9F5F}" destId="{A87D2F94-7134-41F9-B388-2549F0CF1EC0}" srcOrd="1" destOrd="0" presId="urn:microsoft.com/office/officeart/2005/8/layout/orgChart1"/>
    <dgm:cxn modelId="{BC4D9AE6-3AB7-4D43-B7D1-3EAE3644E3CB}" type="presParOf" srcId="{B7B96A5D-48F1-4702-B321-E0CCEF2E49C9}" destId="{433D547F-02DB-4B8B-9515-1A8C0845C170}" srcOrd="1" destOrd="0" presId="urn:microsoft.com/office/officeart/2005/8/layout/orgChart1"/>
    <dgm:cxn modelId="{C6611B29-15F0-4DB1-B10D-0D8C1A26C85A}" type="presParOf" srcId="{B7B96A5D-48F1-4702-B321-E0CCEF2E49C9}" destId="{4C487BAD-1CDC-473F-8C31-B3B335DA8412}" srcOrd="2" destOrd="0" presId="urn:microsoft.com/office/officeart/2005/8/layout/orgChart1"/>
    <dgm:cxn modelId="{317EB5D6-81D4-4E78-9C7E-715073A9A69B}" type="presParOf" srcId="{43703B64-6615-40C3-8E92-CDF8AB6F1C3F}" destId="{593CF679-C44B-46AE-A3D8-747F2EE1CCCD}" srcOrd="2" destOrd="0" presId="urn:microsoft.com/office/officeart/2005/8/layout/orgChart1"/>
    <dgm:cxn modelId="{72E6E7D0-3CBB-4FF8-8D2F-EB72A3303BB7}" type="presParOf" srcId="{C06730A1-FE28-407E-9FA9-CFC8680C29DF}" destId="{741CEA1C-AD10-4CA3-8F10-00B0AEDD449A}" srcOrd="4" destOrd="0" presId="urn:microsoft.com/office/officeart/2005/8/layout/orgChart1"/>
    <dgm:cxn modelId="{9D8A29FD-33FD-4015-8AAF-3395FB2BB8CB}" type="presParOf" srcId="{C06730A1-FE28-407E-9FA9-CFC8680C29DF}" destId="{CD8EB30B-277C-40CB-BE1C-D9B37D2648C4}" srcOrd="5" destOrd="0" presId="urn:microsoft.com/office/officeart/2005/8/layout/orgChart1"/>
    <dgm:cxn modelId="{2EA3D9D4-491C-4D0F-8D16-D086B79FD474}" type="presParOf" srcId="{CD8EB30B-277C-40CB-BE1C-D9B37D2648C4}" destId="{5B4A2CF7-2D8F-462D-9D00-CBD8045E43C6}" srcOrd="0" destOrd="0" presId="urn:microsoft.com/office/officeart/2005/8/layout/orgChart1"/>
    <dgm:cxn modelId="{231EEFA3-D47D-4AF7-A0A9-FFDEE37C4EA0}" type="presParOf" srcId="{5B4A2CF7-2D8F-462D-9D00-CBD8045E43C6}" destId="{281C148A-6447-4D93-8D0D-7FBF915383B2}" srcOrd="0" destOrd="0" presId="urn:microsoft.com/office/officeart/2005/8/layout/orgChart1"/>
    <dgm:cxn modelId="{C9AB1CD1-217D-4771-9D86-9906AF1CF9C0}" type="presParOf" srcId="{5B4A2CF7-2D8F-462D-9D00-CBD8045E43C6}" destId="{2407DBC0-7101-4875-A6A8-465C3D964E0A}" srcOrd="1" destOrd="0" presId="urn:microsoft.com/office/officeart/2005/8/layout/orgChart1"/>
    <dgm:cxn modelId="{D0837DB4-8E92-4EB3-A795-268D5A810228}" type="presParOf" srcId="{CD8EB30B-277C-40CB-BE1C-D9B37D2648C4}" destId="{05E60A3D-7EC3-40A3-B434-5F3FB6EC03A9}" srcOrd="1" destOrd="0" presId="urn:microsoft.com/office/officeart/2005/8/layout/orgChart1"/>
    <dgm:cxn modelId="{1122F612-FF09-4107-96AE-146FFE2FD582}" type="presParOf" srcId="{05E60A3D-7EC3-40A3-B434-5F3FB6EC03A9}" destId="{D6355488-E457-4077-BFFC-5FD0F4276AC1}" srcOrd="0" destOrd="0" presId="urn:microsoft.com/office/officeart/2005/8/layout/orgChart1"/>
    <dgm:cxn modelId="{9D0C862F-2336-447F-9FA0-BB7E2C541FD9}" type="presParOf" srcId="{05E60A3D-7EC3-40A3-B434-5F3FB6EC03A9}" destId="{FE94D095-C9AF-4846-BECE-5E5294B61777}" srcOrd="1" destOrd="0" presId="urn:microsoft.com/office/officeart/2005/8/layout/orgChart1"/>
    <dgm:cxn modelId="{B1110ACD-32F4-4FEA-98E8-E8F2F1A61565}" type="presParOf" srcId="{FE94D095-C9AF-4846-BECE-5E5294B61777}" destId="{E3CB2A32-FB55-411A-9DAB-53CB8F457DD6}" srcOrd="0" destOrd="0" presId="urn:microsoft.com/office/officeart/2005/8/layout/orgChart1"/>
    <dgm:cxn modelId="{4D19E4CB-3316-453F-A166-51EBCF7C167D}" type="presParOf" srcId="{E3CB2A32-FB55-411A-9DAB-53CB8F457DD6}" destId="{2C9B0E03-7C50-4E81-9297-87CF65941FA3}" srcOrd="0" destOrd="0" presId="urn:microsoft.com/office/officeart/2005/8/layout/orgChart1"/>
    <dgm:cxn modelId="{133FD822-E310-4FA1-99A7-7B5177DE3AE1}" type="presParOf" srcId="{E3CB2A32-FB55-411A-9DAB-53CB8F457DD6}" destId="{8363A5AF-8C0A-4F9C-828E-A4FC4ECB7BA9}" srcOrd="1" destOrd="0" presId="urn:microsoft.com/office/officeart/2005/8/layout/orgChart1"/>
    <dgm:cxn modelId="{B7266242-DE7D-4410-91F9-1424FDE5491D}" type="presParOf" srcId="{FE94D095-C9AF-4846-BECE-5E5294B61777}" destId="{857B5759-90CD-41AB-93FC-511B9C18D52F}" srcOrd="1" destOrd="0" presId="urn:microsoft.com/office/officeart/2005/8/layout/orgChart1"/>
    <dgm:cxn modelId="{56427B35-4805-49C7-92CB-DAF7292166C0}" type="presParOf" srcId="{FE94D095-C9AF-4846-BECE-5E5294B61777}" destId="{9288F265-1B01-45ED-AFE7-0BABF03D5CE5}" srcOrd="2" destOrd="0" presId="urn:microsoft.com/office/officeart/2005/8/layout/orgChart1"/>
    <dgm:cxn modelId="{127D5713-BE29-4401-8DEB-385DD48753A6}" type="presParOf" srcId="{05E60A3D-7EC3-40A3-B434-5F3FB6EC03A9}" destId="{BDAC887B-67BA-4997-AFAA-233B99E5367A}" srcOrd="2" destOrd="0" presId="urn:microsoft.com/office/officeart/2005/8/layout/orgChart1"/>
    <dgm:cxn modelId="{C29E943E-0427-4FE1-8794-1A1570A965B9}" type="presParOf" srcId="{05E60A3D-7EC3-40A3-B434-5F3FB6EC03A9}" destId="{173F483C-8C8F-4281-BDE2-66A9A62C6F21}" srcOrd="3" destOrd="0" presId="urn:microsoft.com/office/officeart/2005/8/layout/orgChart1"/>
    <dgm:cxn modelId="{CC52BCDA-06A9-4892-A52E-06C99464F4CD}" type="presParOf" srcId="{173F483C-8C8F-4281-BDE2-66A9A62C6F21}" destId="{25CB9A49-8EC9-4A48-AC05-E60188758DDB}" srcOrd="0" destOrd="0" presId="urn:microsoft.com/office/officeart/2005/8/layout/orgChart1"/>
    <dgm:cxn modelId="{44F9124C-0A99-41FF-8E1C-0C7247780F66}" type="presParOf" srcId="{25CB9A49-8EC9-4A48-AC05-E60188758DDB}" destId="{958504C0-2843-449E-BAC4-A1765BF44506}" srcOrd="0" destOrd="0" presId="urn:microsoft.com/office/officeart/2005/8/layout/orgChart1"/>
    <dgm:cxn modelId="{A88CA6CE-19CE-4ADE-8690-B961BFFF048A}" type="presParOf" srcId="{25CB9A49-8EC9-4A48-AC05-E60188758DDB}" destId="{A52B1ACE-EBA3-4610-AE1F-FA9D8215BDF0}" srcOrd="1" destOrd="0" presId="urn:microsoft.com/office/officeart/2005/8/layout/orgChart1"/>
    <dgm:cxn modelId="{785D0A9A-7590-47CB-B6AE-09FD2B8E05F7}" type="presParOf" srcId="{173F483C-8C8F-4281-BDE2-66A9A62C6F21}" destId="{B15AAD8A-35E9-42C9-94B9-405B21C641A9}" srcOrd="1" destOrd="0" presId="urn:microsoft.com/office/officeart/2005/8/layout/orgChart1"/>
    <dgm:cxn modelId="{B569B8E8-D376-479F-BB78-5DF4AA2163AC}" type="presParOf" srcId="{173F483C-8C8F-4281-BDE2-66A9A62C6F21}" destId="{57EDABB0-FB2D-4A69-9993-C94EA0D83011}" srcOrd="2" destOrd="0" presId="urn:microsoft.com/office/officeart/2005/8/layout/orgChart1"/>
    <dgm:cxn modelId="{2D8B3219-79F7-42BB-9708-065F357FFDA8}" type="presParOf" srcId="{CD8EB30B-277C-40CB-BE1C-D9B37D2648C4}" destId="{7FFE7D04-EE7D-4C34-9A83-E4536D918B43}" srcOrd="2" destOrd="0" presId="urn:microsoft.com/office/officeart/2005/8/layout/orgChart1"/>
    <dgm:cxn modelId="{6103A214-9C21-4B42-B591-ABED85D2B887}" type="presParOf" srcId="{8EAB0A0B-1182-4EC6-8B9C-A97034F22632}" destId="{5C786139-B528-4337-B9D3-707F54A84A9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9A2FE9-5166-4C91-B37C-8C8D8966F9B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D30594B-4C7E-475B-9E34-E48E65FA8ECD}">
      <dgm:prSet phldrT="[Text]" custT="1"/>
      <dgm:spPr/>
      <dgm:t>
        <a:bodyPr/>
        <a:lstStyle/>
        <a:p>
          <a:r>
            <a:rPr lang="en-US" sz="2200" dirty="0">
              <a:solidFill>
                <a:schemeClr val="tx1"/>
              </a:solidFill>
            </a:rPr>
            <a:t>Executive</a:t>
          </a:r>
        </a:p>
      </dgm:t>
    </dgm:pt>
    <dgm:pt modelId="{CD782C6C-7E4D-40B1-9F64-D697F210B4E0}" type="parTrans" cxnId="{A7892F4E-DA4A-450B-8678-ED3220F4FCFC}">
      <dgm:prSet/>
      <dgm:spPr/>
      <dgm:t>
        <a:bodyPr/>
        <a:lstStyle/>
        <a:p>
          <a:endParaRPr lang="en-US"/>
        </a:p>
      </dgm:t>
    </dgm:pt>
    <dgm:pt modelId="{7FD5B976-66A2-45F2-B3EB-BC53A831BF66}" type="sibTrans" cxnId="{A7892F4E-DA4A-450B-8678-ED3220F4FCFC}">
      <dgm:prSet/>
      <dgm:spPr/>
      <dgm:t>
        <a:bodyPr/>
        <a:lstStyle/>
        <a:p>
          <a:endParaRPr lang="en-US"/>
        </a:p>
      </dgm:t>
    </dgm:pt>
    <dgm:pt modelId="{6582DD8F-791F-458C-ACDB-B4FCD0A22557}">
      <dgm:prSet phldrT="[Text]" custT="1"/>
      <dgm:spPr/>
      <dgm:t>
        <a:bodyPr/>
        <a:lstStyle/>
        <a:p>
          <a:r>
            <a:rPr lang="en-US" sz="2200" dirty="0">
              <a:solidFill>
                <a:schemeClr val="tx1"/>
              </a:solidFill>
            </a:rPr>
            <a:t>Department Manager</a:t>
          </a:r>
        </a:p>
      </dgm:t>
    </dgm:pt>
    <dgm:pt modelId="{430F4123-97E4-4E30-8B64-95EB70332775}" type="parTrans" cxnId="{DAA5EDC2-7DA0-4259-A873-8E89C3472EB5}">
      <dgm:prSet/>
      <dgm:spPr/>
      <dgm:t>
        <a:bodyPr/>
        <a:lstStyle/>
        <a:p>
          <a:endParaRPr lang="en-US"/>
        </a:p>
      </dgm:t>
    </dgm:pt>
    <dgm:pt modelId="{679CDF83-EB51-4404-8804-32C5B15C2144}" type="sibTrans" cxnId="{DAA5EDC2-7DA0-4259-A873-8E89C3472EB5}">
      <dgm:prSet/>
      <dgm:spPr/>
      <dgm:t>
        <a:bodyPr/>
        <a:lstStyle/>
        <a:p>
          <a:endParaRPr lang="en-US"/>
        </a:p>
      </dgm:t>
    </dgm:pt>
    <dgm:pt modelId="{7451F5C5-9446-475E-9D23-EDA8B835ECC5}">
      <dgm:prSet phldrT="[Text]"/>
      <dgm:spPr/>
      <dgm:t>
        <a:bodyPr/>
        <a:lstStyle/>
        <a:p>
          <a:r>
            <a:rPr lang="en-US" dirty="0">
              <a:solidFill>
                <a:schemeClr val="tx1"/>
              </a:solidFill>
            </a:rPr>
            <a:t>Functional Manager</a:t>
          </a:r>
        </a:p>
      </dgm:t>
    </dgm:pt>
    <dgm:pt modelId="{1CB345AF-30F9-4441-847B-476CA87BE94B}" type="parTrans" cxnId="{D61DE2B3-908F-4F62-AD76-219AB4834A17}">
      <dgm:prSet/>
      <dgm:spPr/>
      <dgm:t>
        <a:bodyPr/>
        <a:lstStyle/>
        <a:p>
          <a:endParaRPr lang="en-US"/>
        </a:p>
      </dgm:t>
    </dgm:pt>
    <dgm:pt modelId="{29ED2BFD-6A02-4470-B4E1-BB696FAD6BBD}" type="sibTrans" cxnId="{D61DE2B3-908F-4F62-AD76-219AB4834A17}">
      <dgm:prSet/>
      <dgm:spPr/>
      <dgm:t>
        <a:bodyPr/>
        <a:lstStyle/>
        <a:p>
          <a:endParaRPr lang="en-US"/>
        </a:p>
      </dgm:t>
    </dgm:pt>
    <dgm:pt modelId="{7C3D58E5-56B3-4B93-9618-D856140571BC}">
      <dgm:prSet phldrT="[Text]"/>
      <dgm:spPr/>
      <dgm:t>
        <a:bodyPr/>
        <a:lstStyle/>
        <a:p>
          <a:r>
            <a:rPr lang="en-US" dirty="0">
              <a:solidFill>
                <a:schemeClr val="tx1"/>
              </a:solidFill>
            </a:rPr>
            <a:t>Functional Manager</a:t>
          </a:r>
        </a:p>
      </dgm:t>
    </dgm:pt>
    <dgm:pt modelId="{8AB77F93-1DD9-4711-BF94-084BAE03FF2F}" type="parTrans" cxnId="{B3B4D05C-FF7A-4D87-A10F-B299981BA15E}">
      <dgm:prSet/>
      <dgm:spPr/>
      <dgm:t>
        <a:bodyPr/>
        <a:lstStyle/>
        <a:p>
          <a:endParaRPr lang="en-US"/>
        </a:p>
      </dgm:t>
    </dgm:pt>
    <dgm:pt modelId="{4025F6D4-6D1E-4788-BFA1-8235E38757ED}" type="sibTrans" cxnId="{B3B4D05C-FF7A-4D87-A10F-B299981BA15E}">
      <dgm:prSet/>
      <dgm:spPr/>
      <dgm:t>
        <a:bodyPr/>
        <a:lstStyle/>
        <a:p>
          <a:endParaRPr lang="en-US"/>
        </a:p>
      </dgm:t>
    </dgm:pt>
    <dgm:pt modelId="{41879025-653D-4521-9917-9D51F1C0B709}">
      <dgm:prSet phldrT="[Text]"/>
      <dgm:spPr/>
      <dgm:t>
        <a:bodyPr/>
        <a:lstStyle/>
        <a:p>
          <a:r>
            <a:rPr lang="en-US" dirty="0">
              <a:solidFill>
                <a:schemeClr val="tx1"/>
              </a:solidFill>
            </a:rPr>
            <a:t>Staff</a:t>
          </a:r>
        </a:p>
      </dgm:t>
    </dgm:pt>
    <dgm:pt modelId="{16197115-42CA-489A-A2CF-8A9A3AD84EEA}" type="parTrans" cxnId="{F794F132-53BA-41C0-A871-DE9325A82552}">
      <dgm:prSet/>
      <dgm:spPr/>
      <dgm:t>
        <a:bodyPr/>
        <a:lstStyle/>
        <a:p>
          <a:endParaRPr lang="en-US"/>
        </a:p>
      </dgm:t>
    </dgm:pt>
    <dgm:pt modelId="{E8B6B9A9-B350-442C-80F9-94DF5ED1C49B}" type="sibTrans" cxnId="{F794F132-53BA-41C0-A871-DE9325A82552}">
      <dgm:prSet/>
      <dgm:spPr/>
      <dgm:t>
        <a:bodyPr/>
        <a:lstStyle/>
        <a:p>
          <a:endParaRPr lang="en-US"/>
        </a:p>
      </dgm:t>
    </dgm:pt>
    <dgm:pt modelId="{15692AC5-AAF6-4165-9505-D1EB4E7F030D}">
      <dgm:prSet phldrT="[Text]"/>
      <dgm:spPr/>
      <dgm:t>
        <a:bodyPr/>
        <a:lstStyle/>
        <a:p>
          <a:r>
            <a:rPr lang="en-US" dirty="0">
              <a:solidFill>
                <a:schemeClr val="tx1"/>
              </a:solidFill>
            </a:rPr>
            <a:t>Project manager</a:t>
          </a:r>
        </a:p>
      </dgm:t>
    </dgm:pt>
    <dgm:pt modelId="{836DFD08-7019-466B-AD51-3497D18E13F2}" type="parTrans" cxnId="{900FF6DF-F44B-4426-9914-CB27E805C8FD}">
      <dgm:prSet/>
      <dgm:spPr/>
      <dgm:t>
        <a:bodyPr/>
        <a:lstStyle/>
        <a:p>
          <a:endParaRPr lang="en-US"/>
        </a:p>
      </dgm:t>
    </dgm:pt>
    <dgm:pt modelId="{B2C1D9E5-A5EE-449B-B534-5A3D7B9C67D6}" type="sibTrans" cxnId="{900FF6DF-F44B-4426-9914-CB27E805C8FD}">
      <dgm:prSet/>
      <dgm:spPr/>
      <dgm:t>
        <a:bodyPr/>
        <a:lstStyle/>
        <a:p>
          <a:endParaRPr lang="en-US"/>
        </a:p>
      </dgm:t>
    </dgm:pt>
    <dgm:pt modelId="{4D080AEE-5FD9-4A94-BD27-1FEBD4F67720}">
      <dgm:prSet phldrT="[Text]"/>
      <dgm:spPr/>
      <dgm:t>
        <a:bodyPr/>
        <a:lstStyle/>
        <a:p>
          <a:r>
            <a:rPr lang="en-US" dirty="0">
              <a:solidFill>
                <a:schemeClr val="tx1"/>
              </a:solidFill>
            </a:rPr>
            <a:t>Staff</a:t>
          </a:r>
        </a:p>
      </dgm:t>
    </dgm:pt>
    <dgm:pt modelId="{1E83B087-AF53-48A2-8F99-265726F586CF}" type="parTrans" cxnId="{60B129C1-F55A-4235-A2C6-785E3F5B8264}">
      <dgm:prSet/>
      <dgm:spPr/>
      <dgm:t>
        <a:bodyPr/>
        <a:lstStyle/>
        <a:p>
          <a:endParaRPr lang="en-US"/>
        </a:p>
      </dgm:t>
    </dgm:pt>
    <dgm:pt modelId="{9B0C1C3D-9A20-4FC9-A4CD-E69056C0918B}" type="sibTrans" cxnId="{60B129C1-F55A-4235-A2C6-785E3F5B8264}">
      <dgm:prSet/>
      <dgm:spPr/>
      <dgm:t>
        <a:bodyPr/>
        <a:lstStyle/>
        <a:p>
          <a:endParaRPr lang="en-US"/>
        </a:p>
      </dgm:t>
    </dgm:pt>
    <dgm:pt modelId="{D3DCF5FE-388C-419C-AA2A-12CFB5D9178D}">
      <dgm:prSet phldrT="[Text]"/>
      <dgm:spPr/>
      <dgm:t>
        <a:bodyPr/>
        <a:lstStyle/>
        <a:p>
          <a:r>
            <a:rPr lang="en-US" dirty="0">
              <a:solidFill>
                <a:schemeClr val="tx1"/>
              </a:solidFill>
            </a:rPr>
            <a:t>Staff</a:t>
          </a:r>
        </a:p>
      </dgm:t>
    </dgm:pt>
    <dgm:pt modelId="{5ACBBA03-0BEE-4386-BB66-C4BBE6B3CE11}" type="parTrans" cxnId="{B4601B18-CFE2-43EF-A7A9-38B1E1E5C76E}">
      <dgm:prSet/>
      <dgm:spPr/>
      <dgm:t>
        <a:bodyPr/>
        <a:lstStyle/>
        <a:p>
          <a:endParaRPr lang="en-US"/>
        </a:p>
      </dgm:t>
    </dgm:pt>
    <dgm:pt modelId="{FC3C8F2F-8291-42CD-B9BD-D2C47CF6F65D}" type="sibTrans" cxnId="{B4601B18-CFE2-43EF-A7A9-38B1E1E5C76E}">
      <dgm:prSet/>
      <dgm:spPr/>
      <dgm:t>
        <a:bodyPr/>
        <a:lstStyle/>
        <a:p>
          <a:endParaRPr lang="en-US"/>
        </a:p>
      </dgm:t>
    </dgm:pt>
    <dgm:pt modelId="{7699013A-ADD1-41F3-BA1A-D35CAC0AAC3F}">
      <dgm:prSet phldrT="[Text]"/>
      <dgm:spPr/>
      <dgm:t>
        <a:bodyPr/>
        <a:lstStyle/>
        <a:p>
          <a:r>
            <a:rPr lang="en-US" dirty="0">
              <a:solidFill>
                <a:schemeClr val="tx1"/>
              </a:solidFill>
            </a:rPr>
            <a:t>Staff</a:t>
          </a:r>
        </a:p>
      </dgm:t>
    </dgm:pt>
    <dgm:pt modelId="{900BC00D-9DE1-43B0-82FB-728C333A494C}" type="parTrans" cxnId="{50D5B68B-F3CF-44C1-BF32-135071852B08}">
      <dgm:prSet/>
      <dgm:spPr/>
      <dgm:t>
        <a:bodyPr/>
        <a:lstStyle/>
        <a:p>
          <a:endParaRPr lang="en-US"/>
        </a:p>
      </dgm:t>
    </dgm:pt>
    <dgm:pt modelId="{A6CCA65A-3B6A-4641-9723-A4F2DE229A66}" type="sibTrans" cxnId="{50D5B68B-F3CF-44C1-BF32-135071852B08}">
      <dgm:prSet/>
      <dgm:spPr/>
      <dgm:t>
        <a:bodyPr/>
        <a:lstStyle/>
        <a:p>
          <a:endParaRPr lang="en-US"/>
        </a:p>
      </dgm:t>
    </dgm:pt>
    <dgm:pt modelId="{93E064A3-3256-4BDB-BF2F-73EF035CCE67}">
      <dgm:prSet phldrT="[Text]"/>
      <dgm:spPr/>
      <dgm:t>
        <a:bodyPr/>
        <a:lstStyle/>
        <a:p>
          <a:r>
            <a:rPr lang="en-US" dirty="0">
              <a:solidFill>
                <a:schemeClr val="tx1"/>
              </a:solidFill>
            </a:rPr>
            <a:t>Staff</a:t>
          </a:r>
        </a:p>
      </dgm:t>
    </dgm:pt>
    <dgm:pt modelId="{9E0F4B7D-FB2A-4043-A164-5902DC570CDE}" type="parTrans" cxnId="{8942FE1C-AF98-4E68-89A6-40F36FEC45EF}">
      <dgm:prSet/>
      <dgm:spPr/>
      <dgm:t>
        <a:bodyPr/>
        <a:lstStyle/>
        <a:p>
          <a:endParaRPr lang="en-US"/>
        </a:p>
      </dgm:t>
    </dgm:pt>
    <dgm:pt modelId="{57A9FD4B-7DDF-4E7A-9400-6D105154808F}" type="sibTrans" cxnId="{8942FE1C-AF98-4E68-89A6-40F36FEC45EF}">
      <dgm:prSet/>
      <dgm:spPr/>
      <dgm:t>
        <a:bodyPr/>
        <a:lstStyle/>
        <a:p>
          <a:endParaRPr lang="en-US"/>
        </a:p>
      </dgm:t>
    </dgm:pt>
    <dgm:pt modelId="{EB25C09F-46AA-4880-B956-0F9B6D7F097A}" type="pres">
      <dgm:prSet presAssocID="{309A2FE9-5166-4C91-B37C-8C8D8966F9B7}" presName="hierChild1" presStyleCnt="0">
        <dgm:presLayoutVars>
          <dgm:orgChart val="1"/>
          <dgm:chPref val="1"/>
          <dgm:dir/>
          <dgm:animOne val="branch"/>
          <dgm:animLvl val="lvl"/>
          <dgm:resizeHandles/>
        </dgm:presLayoutVars>
      </dgm:prSet>
      <dgm:spPr/>
    </dgm:pt>
    <dgm:pt modelId="{051FBDB6-E788-41F9-BF3E-FF0CE9CFA633}" type="pres">
      <dgm:prSet presAssocID="{CD30594B-4C7E-475B-9E34-E48E65FA8ECD}" presName="hierRoot1" presStyleCnt="0">
        <dgm:presLayoutVars>
          <dgm:hierBranch val="init"/>
        </dgm:presLayoutVars>
      </dgm:prSet>
      <dgm:spPr/>
    </dgm:pt>
    <dgm:pt modelId="{62AA07FD-3192-42F8-BC1E-3ACB92873E8A}" type="pres">
      <dgm:prSet presAssocID="{CD30594B-4C7E-475B-9E34-E48E65FA8ECD}" presName="rootComposite1" presStyleCnt="0"/>
      <dgm:spPr/>
    </dgm:pt>
    <dgm:pt modelId="{DC326F5A-537A-4683-A788-57770E941E5C}" type="pres">
      <dgm:prSet presAssocID="{CD30594B-4C7E-475B-9E34-E48E65FA8ECD}" presName="rootText1" presStyleLbl="node0" presStyleIdx="0" presStyleCnt="1">
        <dgm:presLayoutVars>
          <dgm:chPref val="3"/>
        </dgm:presLayoutVars>
      </dgm:prSet>
      <dgm:spPr/>
    </dgm:pt>
    <dgm:pt modelId="{25869727-D83A-4360-B38E-C3FD311A783D}" type="pres">
      <dgm:prSet presAssocID="{CD30594B-4C7E-475B-9E34-E48E65FA8ECD}" presName="rootConnector1" presStyleLbl="node1" presStyleIdx="0" presStyleCnt="0"/>
      <dgm:spPr/>
    </dgm:pt>
    <dgm:pt modelId="{FF6212F2-52A8-4BED-9596-7BA2D9383712}" type="pres">
      <dgm:prSet presAssocID="{CD30594B-4C7E-475B-9E34-E48E65FA8ECD}" presName="hierChild2" presStyleCnt="0"/>
      <dgm:spPr/>
    </dgm:pt>
    <dgm:pt modelId="{0740D2BD-0C82-4D6C-B744-6B1A4F92D558}" type="pres">
      <dgm:prSet presAssocID="{430F4123-97E4-4E30-8B64-95EB70332775}" presName="Name37" presStyleLbl="parChTrans1D2" presStyleIdx="0" presStyleCnt="3"/>
      <dgm:spPr/>
    </dgm:pt>
    <dgm:pt modelId="{5D796C49-4C2A-4466-A185-950F7F4E6A12}" type="pres">
      <dgm:prSet presAssocID="{6582DD8F-791F-458C-ACDB-B4FCD0A22557}" presName="hierRoot2" presStyleCnt="0">
        <dgm:presLayoutVars>
          <dgm:hierBranch val="init"/>
        </dgm:presLayoutVars>
      </dgm:prSet>
      <dgm:spPr/>
    </dgm:pt>
    <dgm:pt modelId="{0408A190-D78D-4E8C-9463-487CBBA7DD7A}" type="pres">
      <dgm:prSet presAssocID="{6582DD8F-791F-458C-ACDB-B4FCD0A22557}" presName="rootComposite" presStyleCnt="0"/>
      <dgm:spPr/>
    </dgm:pt>
    <dgm:pt modelId="{4B90155A-3B38-4D02-B329-061A9E1ED58D}" type="pres">
      <dgm:prSet presAssocID="{6582DD8F-791F-458C-ACDB-B4FCD0A22557}" presName="rootText" presStyleLbl="node2" presStyleIdx="0" presStyleCnt="3" custScaleX="114664">
        <dgm:presLayoutVars>
          <dgm:chPref val="3"/>
        </dgm:presLayoutVars>
      </dgm:prSet>
      <dgm:spPr/>
    </dgm:pt>
    <dgm:pt modelId="{005F7A21-951E-44F3-8DBA-FE47BD15FD13}" type="pres">
      <dgm:prSet presAssocID="{6582DD8F-791F-458C-ACDB-B4FCD0A22557}" presName="rootConnector" presStyleLbl="node2" presStyleIdx="0" presStyleCnt="3"/>
      <dgm:spPr/>
    </dgm:pt>
    <dgm:pt modelId="{CBF6633A-111A-402A-98A7-AAFF9B40CE32}" type="pres">
      <dgm:prSet presAssocID="{6582DD8F-791F-458C-ACDB-B4FCD0A22557}" presName="hierChild4" presStyleCnt="0"/>
      <dgm:spPr/>
    </dgm:pt>
    <dgm:pt modelId="{1AB82EF8-112F-4CF5-B56E-26DCAA6BA4B3}" type="pres">
      <dgm:prSet presAssocID="{16197115-42CA-489A-A2CF-8A9A3AD84EEA}" presName="Name37" presStyleLbl="parChTrans1D3" presStyleIdx="0" presStyleCnt="6"/>
      <dgm:spPr/>
    </dgm:pt>
    <dgm:pt modelId="{226DEB10-F68F-47F3-8C07-BB4CA981AE0B}" type="pres">
      <dgm:prSet presAssocID="{41879025-653D-4521-9917-9D51F1C0B709}" presName="hierRoot2" presStyleCnt="0">
        <dgm:presLayoutVars>
          <dgm:hierBranch val="init"/>
        </dgm:presLayoutVars>
      </dgm:prSet>
      <dgm:spPr/>
    </dgm:pt>
    <dgm:pt modelId="{E6682200-E58C-47FC-BF43-614902020287}" type="pres">
      <dgm:prSet presAssocID="{41879025-653D-4521-9917-9D51F1C0B709}" presName="rootComposite" presStyleCnt="0"/>
      <dgm:spPr/>
    </dgm:pt>
    <dgm:pt modelId="{B46B9343-833F-4B12-81D5-B6178FD08B8C}" type="pres">
      <dgm:prSet presAssocID="{41879025-653D-4521-9917-9D51F1C0B709}" presName="rootText" presStyleLbl="node3" presStyleIdx="0" presStyleCnt="6">
        <dgm:presLayoutVars>
          <dgm:chPref val="3"/>
        </dgm:presLayoutVars>
      </dgm:prSet>
      <dgm:spPr/>
    </dgm:pt>
    <dgm:pt modelId="{76B347D5-2234-422D-9638-5B8C299E31A3}" type="pres">
      <dgm:prSet presAssocID="{41879025-653D-4521-9917-9D51F1C0B709}" presName="rootConnector" presStyleLbl="node3" presStyleIdx="0" presStyleCnt="6"/>
      <dgm:spPr/>
    </dgm:pt>
    <dgm:pt modelId="{68924ADB-8E17-4112-A22B-AE81C4AE9A8E}" type="pres">
      <dgm:prSet presAssocID="{41879025-653D-4521-9917-9D51F1C0B709}" presName="hierChild4" presStyleCnt="0"/>
      <dgm:spPr/>
    </dgm:pt>
    <dgm:pt modelId="{C7DEEA27-8EA6-42BE-BB76-1E1FA8FD3DE4}" type="pres">
      <dgm:prSet presAssocID="{41879025-653D-4521-9917-9D51F1C0B709}" presName="hierChild5" presStyleCnt="0"/>
      <dgm:spPr/>
    </dgm:pt>
    <dgm:pt modelId="{1B62E4AC-39DE-4AE7-82C8-79B5CB44C5F6}" type="pres">
      <dgm:prSet presAssocID="{836DFD08-7019-466B-AD51-3497D18E13F2}" presName="Name37" presStyleLbl="parChTrans1D3" presStyleIdx="1" presStyleCnt="6"/>
      <dgm:spPr/>
    </dgm:pt>
    <dgm:pt modelId="{071F1768-42D7-43EE-9107-18C008873C42}" type="pres">
      <dgm:prSet presAssocID="{15692AC5-AAF6-4165-9505-D1EB4E7F030D}" presName="hierRoot2" presStyleCnt="0">
        <dgm:presLayoutVars>
          <dgm:hierBranch val="init"/>
        </dgm:presLayoutVars>
      </dgm:prSet>
      <dgm:spPr/>
    </dgm:pt>
    <dgm:pt modelId="{B3D3BDB6-C792-437C-B450-17EEE64317AD}" type="pres">
      <dgm:prSet presAssocID="{15692AC5-AAF6-4165-9505-D1EB4E7F030D}" presName="rootComposite" presStyleCnt="0"/>
      <dgm:spPr/>
    </dgm:pt>
    <dgm:pt modelId="{A26E8B7A-8290-4C5A-AA03-A06F760E7092}" type="pres">
      <dgm:prSet presAssocID="{15692AC5-AAF6-4165-9505-D1EB4E7F030D}" presName="rootText" presStyleLbl="node3" presStyleIdx="1" presStyleCnt="6">
        <dgm:presLayoutVars>
          <dgm:chPref val="3"/>
        </dgm:presLayoutVars>
      </dgm:prSet>
      <dgm:spPr/>
    </dgm:pt>
    <dgm:pt modelId="{BDEBE9D8-9624-4A38-8FAA-B4B24A8EAE88}" type="pres">
      <dgm:prSet presAssocID="{15692AC5-AAF6-4165-9505-D1EB4E7F030D}" presName="rootConnector" presStyleLbl="node3" presStyleIdx="1" presStyleCnt="6"/>
      <dgm:spPr/>
    </dgm:pt>
    <dgm:pt modelId="{5DE97570-D6C6-4950-89F0-B39FFA60DCEB}" type="pres">
      <dgm:prSet presAssocID="{15692AC5-AAF6-4165-9505-D1EB4E7F030D}" presName="hierChild4" presStyleCnt="0"/>
      <dgm:spPr/>
    </dgm:pt>
    <dgm:pt modelId="{ECB40E35-3682-4517-937E-EDFF63524C4E}" type="pres">
      <dgm:prSet presAssocID="{15692AC5-AAF6-4165-9505-D1EB4E7F030D}" presName="hierChild5" presStyleCnt="0"/>
      <dgm:spPr/>
    </dgm:pt>
    <dgm:pt modelId="{5586A4FD-4712-4ABF-8BBF-5F2BBC2DC5A2}" type="pres">
      <dgm:prSet presAssocID="{6582DD8F-791F-458C-ACDB-B4FCD0A22557}" presName="hierChild5" presStyleCnt="0"/>
      <dgm:spPr/>
    </dgm:pt>
    <dgm:pt modelId="{AD9B3855-41FF-471F-B8E2-BDF7418023F8}" type="pres">
      <dgm:prSet presAssocID="{1CB345AF-30F9-4441-847B-476CA87BE94B}" presName="Name37" presStyleLbl="parChTrans1D2" presStyleIdx="1" presStyleCnt="3"/>
      <dgm:spPr/>
    </dgm:pt>
    <dgm:pt modelId="{86CFE5D9-E3CD-4493-962D-2301C23F4872}" type="pres">
      <dgm:prSet presAssocID="{7451F5C5-9446-475E-9D23-EDA8B835ECC5}" presName="hierRoot2" presStyleCnt="0">
        <dgm:presLayoutVars>
          <dgm:hierBranch val="init"/>
        </dgm:presLayoutVars>
      </dgm:prSet>
      <dgm:spPr/>
    </dgm:pt>
    <dgm:pt modelId="{60FD95DA-8C21-4975-BD02-BED0D07ECDFE}" type="pres">
      <dgm:prSet presAssocID="{7451F5C5-9446-475E-9D23-EDA8B835ECC5}" presName="rootComposite" presStyleCnt="0"/>
      <dgm:spPr/>
    </dgm:pt>
    <dgm:pt modelId="{50A6AB17-458F-4547-97E1-C235AA173BF5}" type="pres">
      <dgm:prSet presAssocID="{7451F5C5-9446-475E-9D23-EDA8B835ECC5}" presName="rootText" presStyleLbl="node2" presStyleIdx="1" presStyleCnt="3">
        <dgm:presLayoutVars>
          <dgm:chPref val="3"/>
        </dgm:presLayoutVars>
      </dgm:prSet>
      <dgm:spPr/>
    </dgm:pt>
    <dgm:pt modelId="{DA7AB020-FD16-4542-BF28-A87F44213B3F}" type="pres">
      <dgm:prSet presAssocID="{7451F5C5-9446-475E-9D23-EDA8B835ECC5}" presName="rootConnector" presStyleLbl="node2" presStyleIdx="1" presStyleCnt="3"/>
      <dgm:spPr/>
    </dgm:pt>
    <dgm:pt modelId="{81753D85-F6AC-4270-90BE-0F6DD18A10F3}" type="pres">
      <dgm:prSet presAssocID="{7451F5C5-9446-475E-9D23-EDA8B835ECC5}" presName="hierChild4" presStyleCnt="0"/>
      <dgm:spPr/>
    </dgm:pt>
    <dgm:pt modelId="{9BC5EA32-CE73-42C5-B00F-46A9ED14B99E}" type="pres">
      <dgm:prSet presAssocID="{1E83B087-AF53-48A2-8F99-265726F586CF}" presName="Name37" presStyleLbl="parChTrans1D3" presStyleIdx="2" presStyleCnt="6"/>
      <dgm:spPr/>
    </dgm:pt>
    <dgm:pt modelId="{BBF0A582-5824-46C3-91CB-8401AB6FD04C}" type="pres">
      <dgm:prSet presAssocID="{4D080AEE-5FD9-4A94-BD27-1FEBD4F67720}" presName="hierRoot2" presStyleCnt="0">
        <dgm:presLayoutVars>
          <dgm:hierBranch val="init"/>
        </dgm:presLayoutVars>
      </dgm:prSet>
      <dgm:spPr/>
    </dgm:pt>
    <dgm:pt modelId="{459C1EEB-BA7E-4C18-9256-399A5BDB61D8}" type="pres">
      <dgm:prSet presAssocID="{4D080AEE-5FD9-4A94-BD27-1FEBD4F67720}" presName="rootComposite" presStyleCnt="0"/>
      <dgm:spPr/>
    </dgm:pt>
    <dgm:pt modelId="{EF2308C2-D486-4F07-8733-EB9A738FD1AD}" type="pres">
      <dgm:prSet presAssocID="{4D080AEE-5FD9-4A94-BD27-1FEBD4F67720}" presName="rootText" presStyleLbl="node3" presStyleIdx="2" presStyleCnt="6">
        <dgm:presLayoutVars>
          <dgm:chPref val="3"/>
        </dgm:presLayoutVars>
      </dgm:prSet>
      <dgm:spPr/>
    </dgm:pt>
    <dgm:pt modelId="{701D0E3F-B972-4C62-9C0C-03EC98414BBD}" type="pres">
      <dgm:prSet presAssocID="{4D080AEE-5FD9-4A94-BD27-1FEBD4F67720}" presName="rootConnector" presStyleLbl="node3" presStyleIdx="2" presStyleCnt="6"/>
      <dgm:spPr/>
    </dgm:pt>
    <dgm:pt modelId="{2C0DA751-750D-4D4F-AD86-5B4F6F9A835F}" type="pres">
      <dgm:prSet presAssocID="{4D080AEE-5FD9-4A94-BD27-1FEBD4F67720}" presName="hierChild4" presStyleCnt="0"/>
      <dgm:spPr/>
    </dgm:pt>
    <dgm:pt modelId="{C241355A-BF2F-410B-9374-0617830EAE37}" type="pres">
      <dgm:prSet presAssocID="{4D080AEE-5FD9-4A94-BD27-1FEBD4F67720}" presName="hierChild5" presStyleCnt="0"/>
      <dgm:spPr/>
    </dgm:pt>
    <dgm:pt modelId="{6583DF64-21A4-4352-BB6E-6281FF47CDE6}" type="pres">
      <dgm:prSet presAssocID="{5ACBBA03-0BEE-4386-BB66-C4BBE6B3CE11}" presName="Name37" presStyleLbl="parChTrans1D3" presStyleIdx="3" presStyleCnt="6"/>
      <dgm:spPr/>
    </dgm:pt>
    <dgm:pt modelId="{E369F25F-6B80-4D02-8F4E-1EA2D2E2880C}" type="pres">
      <dgm:prSet presAssocID="{D3DCF5FE-388C-419C-AA2A-12CFB5D9178D}" presName="hierRoot2" presStyleCnt="0">
        <dgm:presLayoutVars>
          <dgm:hierBranch val="init"/>
        </dgm:presLayoutVars>
      </dgm:prSet>
      <dgm:spPr/>
    </dgm:pt>
    <dgm:pt modelId="{B97FEDD3-0E6E-48F0-85A8-0FF0189AF1C9}" type="pres">
      <dgm:prSet presAssocID="{D3DCF5FE-388C-419C-AA2A-12CFB5D9178D}" presName="rootComposite" presStyleCnt="0"/>
      <dgm:spPr/>
    </dgm:pt>
    <dgm:pt modelId="{F44D9487-990E-485A-BD94-75DC24003100}" type="pres">
      <dgm:prSet presAssocID="{D3DCF5FE-388C-419C-AA2A-12CFB5D9178D}" presName="rootText" presStyleLbl="node3" presStyleIdx="3" presStyleCnt="6">
        <dgm:presLayoutVars>
          <dgm:chPref val="3"/>
        </dgm:presLayoutVars>
      </dgm:prSet>
      <dgm:spPr/>
    </dgm:pt>
    <dgm:pt modelId="{9EE5496B-3D39-473E-9C69-76447A167CE7}" type="pres">
      <dgm:prSet presAssocID="{D3DCF5FE-388C-419C-AA2A-12CFB5D9178D}" presName="rootConnector" presStyleLbl="node3" presStyleIdx="3" presStyleCnt="6"/>
      <dgm:spPr/>
    </dgm:pt>
    <dgm:pt modelId="{ABA2A0AB-D26C-4A34-91A8-341EDF315287}" type="pres">
      <dgm:prSet presAssocID="{D3DCF5FE-388C-419C-AA2A-12CFB5D9178D}" presName="hierChild4" presStyleCnt="0"/>
      <dgm:spPr/>
    </dgm:pt>
    <dgm:pt modelId="{5A23D237-CE2C-4AAC-BFC2-3C33A5B3C3A7}" type="pres">
      <dgm:prSet presAssocID="{D3DCF5FE-388C-419C-AA2A-12CFB5D9178D}" presName="hierChild5" presStyleCnt="0"/>
      <dgm:spPr/>
    </dgm:pt>
    <dgm:pt modelId="{6DE861B3-83FB-4B69-9871-5D202765918F}" type="pres">
      <dgm:prSet presAssocID="{7451F5C5-9446-475E-9D23-EDA8B835ECC5}" presName="hierChild5" presStyleCnt="0"/>
      <dgm:spPr/>
    </dgm:pt>
    <dgm:pt modelId="{52C9AE82-1595-4810-A7B6-000FD00209DC}" type="pres">
      <dgm:prSet presAssocID="{8AB77F93-1DD9-4711-BF94-084BAE03FF2F}" presName="Name37" presStyleLbl="parChTrans1D2" presStyleIdx="2" presStyleCnt="3"/>
      <dgm:spPr/>
    </dgm:pt>
    <dgm:pt modelId="{9DAD3256-0BDB-45D0-9D56-8903203E2E81}" type="pres">
      <dgm:prSet presAssocID="{7C3D58E5-56B3-4B93-9618-D856140571BC}" presName="hierRoot2" presStyleCnt="0">
        <dgm:presLayoutVars>
          <dgm:hierBranch val="init"/>
        </dgm:presLayoutVars>
      </dgm:prSet>
      <dgm:spPr/>
    </dgm:pt>
    <dgm:pt modelId="{05BC2E15-A769-4A83-9B01-3A144AC2C2B9}" type="pres">
      <dgm:prSet presAssocID="{7C3D58E5-56B3-4B93-9618-D856140571BC}" presName="rootComposite" presStyleCnt="0"/>
      <dgm:spPr/>
    </dgm:pt>
    <dgm:pt modelId="{FB939D47-F700-4D67-BD3F-6D3AB728D667}" type="pres">
      <dgm:prSet presAssocID="{7C3D58E5-56B3-4B93-9618-D856140571BC}" presName="rootText" presStyleLbl="node2" presStyleIdx="2" presStyleCnt="3">
        <dgm:presLayoutVars>
          <dgm:chPref val="3"/>
        </dgm:presLayoutVars>
      </dgm:prSet>
      <dgm:spPr/>
    </dgm:pt>
    <dgm:pt modelId="{7DB738C3-0B3B-48B1-A6AF-0E43E54BCF57}" type="pres">
      <dgm:prSet presAssocID="{7C3D58E5-56B3-4B93-9618-D856140571BC}" presName="rootConnector" presStyleLbl="node2" presStyleIdx="2" presStyleCnt="3"/>
      <dgm:spPr/>
    </dgm:pt>
    <dgm:pt modelId="{4159444A-E4B0-430B-8DDD-0ADECD114F3B}" type="pres">
      <dgm:prSet presAssocID="{7C3D58E5-56B3-4B93-9618-D856140571BC}" presName="hierChild4" presStyleCnt="0"/>
      <dgm:spPr/>
    </dgm:pt>
    <dgm:pt modelId="{280183A0-A41F-47A0-B539-DCB19E151B0D}" type="pres">
      <dgm:prSet presAssocID="{900BC00D-9DE1-43B0-82FB-728C333A494C}" presName="Name37" presStyleLbl="parChTrans1D3" presStyleIdx="4" presStyleCnt="6"/>
      <dgm:spPr/>
    </dgm:pt>
    <dgm:pt modelId="{DC41D251-F7DF-4C22-9EDC-6939F3971F6B}" type="pres">
      <dgm:prSet presAssocID="{7699013A-ADD1-41F3-BA1A-D35CAC0AAC3F}" presName="hierRoot2" presStyleCnt="0">
        <dgm:presLayoutVars>
          <dgm:hierBranch val="init"/>
        </dgm:presLayoutVars>
      </dgm:prSet>
      <dgm:spPr/>
    </dgm:pt>
    <dgm:pt modelId="{8F4F5CE9-8970-4314-A4C0-CBA2D4A8B16F}" type="pres">
      <dgm:prSet presAssocID="{7699013A-ADD1-41F3-BA1A-D35CAC0AAC3F}" presName="rootComposite" presStyleCnt="0"/>
      <dgm:spPr/>
    </dgm:pt>
    <dgm:pt modelId="{593CAB6F-367C-49C5-B743-EC739A3F0B55}" type="pres">
      <dgm:prSet presAssocID="{7699013A-ADD1-41F3-BA1A-D35CAC0AAC3F}" presName="rootText" presStyleLbl="node3" presStyleIdx="4" presStyleCnt="6">
        <dgm:presLayoutVars>
          <dgm:chPref val="3"/>
        </dgm:presLayoutVars>
      </dgm:prSet>
      <dgm:spPr/>
    </dgm:pt>
    <dgm:pt modelId="{3DFA9243-AAB3-4D5C-AEB4-0EA390A95C6E}" type="pres">
      <dgm:prSet presAssocID="{7699013A-ADD1-41F3-BA1A-D35CAC0AAC3F}" presName="rootConnector" presStyleLbl="node3" presStyleIdx="4" presStyleCnt="6"/>
      <dgm:spPr/>
    </dgm:pt>
    <dgm:pt modelId="{65B3B31C-F607-4A7B-8061-955B27A1D403}" type="pres">
      <dgm:prSet presAssocID="{7699013A-ADD1-41F3-BA1A-D35CAC0AAC3F}" presName="hierChild4" presStyleCnt="0"/>
      <dgm:spPr/>
    </dgm:pt>
    <dgm:pt modelId="{DCFFBA16-FCA1-4170-BF66-2CC9D915555C}" type="pres">
      <dgm:prSet presAssocID="{7699013A-ADD1-41F3-BA1A-D35CAC0AAC3F}" presName="hierChild5" presStyleCnt="0"/>
      <dgm:spPr/>
    </dgm:pt>
    <dgm:pt modelId="{AFE93076-01A4-484C-A975-32990947AAF3}" type="pres">
      <dgm:prSet presAssocID="{9E0F4B7D-FB2A-4043-A164-5902DC570CDE}" presName="Name37" presStyleLbl="parChTrans1D3" presStyleIdx="5" presStyleCnt="6"/>
      <dgm:spPr/>
    </dgm:pt>
    <dgm:pt modelId="{83DC9AD0-9846-41AE-896C-23AC0603B3E0}" type="pres">
      <dgm:prSet presAssocID="{93E064A3-3256-4BDB-BF2F-73EF035CCE67}" presName="hierRoot2" presStyleCnt="0">
        <dgm:presLayoutVars>
          <dgm:hierBranch val="init"/>
        </dgm:presLayoutVars>
      </dgm:prSet>
      <dgm:spPr/>
    </dgm:pt>
    <dgm:pt modelId="{3A235BF2-E397-4B21-90F7-2C4B02DCA717}" type="pres">
      <dgm:prSet presAssocID="{93E064A3-3256-4BDB-BF2F-73EF035CCE67}" presName="rootComposite" presStyleCnt="0"/>
      <dgm:spPr/>
    </dgm:pt>
    <dgm:pt modelId="{553D7712-294F-4DD0-AFC6-D1E9D3EC4BA5}" type="pres">
      <dgm:prSet presAssocID="{93E064A3-3256-4BDB-BF2F-73EF035CCE67}" presName="rootText" presStyleLbl="node3" presStyleIdx="5" presStyleCnt="6">
        <dgm:presLayoutVars>
          <dgm:chPref val="3"/>
        </dgm:presLayoutVars>
      </dgm:prSet>
      <dgm:spPr/>
    </dgm:pt>
    <dgm:pt modelId="{FA1ABC68-E44F-424C-8F8B-4D9098B21FB0}" type="pres">
      <dgm:prSet presAssocID="{93E064A3-3256-4BDB-BF2F-73EF035CCE67}" presName="rootConnector" presStyleLbl="node3" presStyleIdx="5" presStyleCnt="6"/>
      <dgm:spPr/>
    </dgm:pt>
    <dgm:pt modelId="{902C3428-4604-4109-95A7-E2D026969EDB}" type="pres">
      <dgm:prSet presAssocID="{93E064A3-3256-4BDB-BF2F-73EF035CCE67}" presName="hierChild4" presStyleCnt="0"/>
      <dgm:spPr/>
    </dgm:pt>
    <dgm:pt modelId="{E2103252-CF17-42B3-B6FE-662053A6843D}" type="pres">
      <dgm:prSet presAssocID="{93E064A3-3256-4BDB-BF2F-73EF035CCE67}" presName="hierChild5" presStyleCnt="0"/>
      <dgm:spPr/>
    </dgm:pt>
    <dgm:pt modelId="{64D9F0D6-4FE1-4DFD-8CB2-604EF1FBFF20}" type="pres">
      <dgm:prSet presAssocID="{7C3D58E5-56B3-4B93-9618-D856140571BC}" presName="hierChild5" presStyleCnt="0"/>
      <dgm:spPr/>
    </dgm:pt>
    <dgm:pt modelId="{5A54E0C7-F053-4C1C-B9DC-5DFE1D7F6877}" type="pres">
      <dgm:prSet presAssocID="{CD30594B-4C7E-475B-9E34-E48E65FA8ECD}" presName="hierChild3" presStyleCnt="0"/>
      <dgm:spPr/>
    </dgm:pt>
  </dgm:ptLst>
  <dgm:cxnLst>
    <dgm:cxn modelId="{DD594E03-E93A-4481-837E-6F1A1A134E02}" type="presOf" srcId="{7699013A-ADD1-41F3-BA1A-D35CAC0AAC3F}" destId="{3DFA9243-AAB3-4D5C-AEB4-0EA390A95C6E}" srcOrd="1" destOrd="0" presId="urn:microsoft.com/office/officeart/2005/8/layout/orgChart1"/>
    <dgm:cxn modelId="{6A1B1A0A-50F3-42D0-978E-C73865F22680}" type="presOf" srcId="{900BC00D-9DE1-43B0-82FB-728C333A494C}" destId="{280183A0-A41F-47A0-B539-DCB19E151B0D}" srcOrd="0" destOrd="0" presId="urn:microsoft.com/office/officeart/2005/8/layout/orgChart1"/>
    <dgm:cxn modelId="{8A6F9D0D-A1D5-409A-914E-3E4C49CE4F7D}" type="presOf" srcId="{5ACBBA03-0BEE-4386-BB66-C4BBE6B3CE11}" destId="{6583DF64-21A4-4352-BB6E-6281FF47CDE6}" srcOrd="0" destOrd="0" presId="urn:microsoft.com/office/officeart/2005/8/layout/orgChart1"/>
    <dgm:cxn modelId="{2472170E-5F12-402D-BF2C-98B1F4FF5B5C}" type="presOf" srcId="{7C3D58E5-56B3-4B93-9618-D856140571BC}" destId="{7DB738C3-0B3B-48B1-A6AF-0E43E54BCF57}" srcOrd="1" destOrd="0" presId="urn:microsoft.com/office/officeart/2005/8/layout/orgChart1"/>
    <dgm:cxn modelId="{82E7460F-5959-49F3-B87E-1E179B1FCCBC}" type="presOf" srcId="{CD30594B-4C7E-475B-9E34-E48E65FA8ECD}" destId="{DC326F5A-537A-4683-A788-57770E941E5C}" srcOrd="0" destOrd="0" presId="urn:microsoft.com/office/officeart/2005/8/layout/orgChart1"/>
    <dgm:cxn modelId="{B4601B18-CFE2-43EF-A7A9-38B1E1E5C76E}" srcId="{7451F5C5-9446-475E-9D23-EDA8B835ECC5}" destId="{D3DCF5FE-388C-419C-AA2A-12CFB5D9178D}" srcOrd="1" destOrd="0" parTransId="{5ACBBA03-0BEE-4386-BB66-C4BBE6B3CE11}" sibTransId="{FC3C8F2F-8291-42CD-B9BD-D2C47CF6F65D}"/>
    <dgm:cxn modelId="{F6BFCE19-8D62-488A-8D5A-F6F490597764}" type="presOf" srcId="{7451F5C5-9446-475E-9D23-EDA8B835ECC5}" destId="{50A6AB17-458F-4547-97E1-C235AA173BF5}" srcOrd="0" destOrd="0" presId="urn:microsoft.com/office/officeart/2005/8/layout/orgChart1"/>
    <dgm:cxn modelId="{8942FE1C-AF98-4E68-89A6-40F36FEC45EF}" srcId="{7C3D58E5-56B3-4B93-9618-D856140571BC}" destId="{93E064A3-3256-4BDB-BF2F-73EF035CCE67}" srcOrd="1" destOrd="0" parTransId="{9E0F4B7D-FB2A-4043-A164-5902DC570CDE}" sibTransId="{57A9FD4B-7DDF-4E7A-9400-6D105154808F}"/>
    <dgm:cxn modelId="{DD66B326-CEE6-4537-9328-FCA9D0639E7C}" type="presOf" srcId="{4D080AEE-5FD9-4A94-BD27-1FEBD4F67720}" destId="{701D0E3F-B972-4C62-9C0C-03EC98414BBD}" srcOrd="1" destOrd="0" presId="urn:microsoft.com/office/officeart/2005/8/layout/orgChart1"/>
    <dgm:cxn modelId="{A81C642A-191F-41AC-9D70-93B36F7A981E}" type="presOf" srcId="{7C3D58E5-56B3-4B93-9618-D856140571BC}" destId="{FB939D47-F700-4D67-BD3F-6D3AB728D667}" srcOrd="0" destOrd="0" presId="urn:microsoft.com/office/officeart/2005/8/layout/orgChart1"/>
    <dgm:cxn modelId="{F224662C-C775-4FB2-B43D-587805F46566}" type="presOf" srcId="{309A2FE9-5166-4C91-B37C-8C8D8966F9B7}" destId="{EB25C09F-46AA-4880-B956-0F9B6D7F097A}" srcOrd="0" destOrd="0" presId="urn:microsoft.com/office/officeart/2005/8/layout/orgChart1"/>
    <dgm:cxn modelId="{AB7DF830-E89E-41D4-81BF-A93C72E156B6}" type="presOf" srcId="{7699013A-ADD1-41F3-BA1A-D35CAC0AAC3F}" destId="{593CAB6F-367C-49C5-B743-EC739A3F0B55}" srcOrd="0" destOrd="0" presId="urn:microsoft.com/office/officeart/2005/8/layout/orgChart1"/>
    <dgm:cxn modelId="{F794F132-53BA-41C0-A871-DE9325A82552}" srcId="{6582DD8F-791F-458C-ACDB-B4FCD0A22557}" destId="{41879025-653D-4521-9917-9D51F1C0B709}" srcOrd="0" destOrd="0" parTransId="{16197115-42CA-489A-A2CF-8A9A3AD84EEA}" sibTransId="{E8B6B9A9-B350-442C-80F9-94DF5ED1C49B}"/>
    <dgm:cxn modelId="{B3B4D05C-FF7A-4D87-A10F-B299981BA15E}" srcId="{CD30594B-4C7E-475B-9E34-E48E65FA8ECD}" destId="{7C3D58E5-56B3-4B93-9618-D856140571BC}" srcOrd="2" destOrd="0" parTransId="{8AB77F93-1DD9-4711-BF94-084BAE03FF2F}" sibTransId="{4025F6D4-6D1E-4788-BFA1-8235E38757ED}"/>
    <dgm:cxn modelId="{301CD65D-1002-4EF0-85A5-434C9C96AF78}" type="presOf" srcId="{8AB77F93-1DD9-4711-BF94-084BAE03FF2F}" destId="{52C9AE82-1595-4810-A7B6-000FD00209DC}" srcOrd="0" destOrd="0" presId="urn:microsoft.com/office/officeart/2005/8/layout/orgChart1"/>
    <dgm:cxn modelId="{CEBAF74B-9186-4A47-ACFF-A539C5720C1B}" type="presOf" srcId="{430F4123-97E4-4E30-8B64-95EB70332775}" destId="{0740D2BD-0C82-4D6C-B744-6B1A4F92D558}" srcOrd="0" destOrd="0" presId="urn:microsoft.com/office/officeart/2005/8/layout/orgChart1"/>
    <dgm:cxn modelId="{BBAFC46D-29D1-4BCF-9674-41430C99FB0C}" type="presOf" srcId="{D3DCF5FE-388C-419C-AA2A-12CFB5D9178D}" destId="{F44D9487-990E-485A-BD94-75DC24003100}" srcOrd="0" destOrd="0" presId="urn:microsoft.com/office/officeart/2005/8/layout/orgChart1"/>
    <dgm:cxn modelId="{A7892F4E-DA4A-450B-8678-ED3220F4FCFC}" srcId="{309A2FE9-5166-4C91-B37C-8C8D8966F9B7}" destId="{CD30594B-4C7E-475B-9E34-E48E65FA8ECD}" srcOrd="0" destOrd="0" parTransId="{CD782C6C-7E4D-40B1-9F64-D697F210B4E0}" sibTransId="{7FD5B976-66A2-45F2-B3EB-BC53A831BF66}"/>
    <dgm:cxn modelId="{5F31AF52-1F72-4B2E-BBCC-4E59E8536AF4}" type="presOf" srcId="{7451F5C5-9446-475E-9D23-EDA8B835ECC5}" destId="{DA7AB020-FD16-4542-BF28-A87F44213B3F}" srcOrd="1" destOrd="0" presId="urn:microsoft.com/office/officeart/2005/8/layout/orgChart1"/>
    <dgm:cxn modelId="{A400AB75-BB4D-4299-8A36-D5107A843791}" type="presOf" srcId="{9E0F4B7D-FB2A-4043-A164-5902DC570CDE}" destId="{AFE93076-01A4-484C-A975-32990947AAF3}" srcOrd="0" destOrd="0" presId="urn:microsoft.com/office/officeart/2005/8/layout/orgChart1"/>
    <dgm:cxn modelId="{FCDFBE78-5656-44FA-9B3F-5986A0F908F6}" type="presOf" srcId="{D3DCF5FE-388C-419C-AA2A-12CFB5D9178D}" destId="{9EE5496B-3D39-473E-9C69-76447A167CE7}" srcOrd="1" destOrd="0" presId="urn:microsoft.com/office/officeart/2005/8/layout/orgChart1"/>
    <dgm:cxn modelId="{D700057A-32D6-49F7-B0CC-664BC3328AD1}" type="presOf" srcId="{4D080AEE-5FD9-4A94-BD27-1FEBD4F67720}" destId="{EF2308C2-D486-4F07-8733-EB9A738FD1AD}" srcOrd="0" destOrd="0" presId="urn:microsoft.com/office/officeart/2005/8/layout/orgChart1"/>
    <dgm:cxn modelId="{9281237F-5A8C-4F17-8353-58D4597D80B6}" type="presOf" srcId="{6582DD8F-791F-458C-ACDB-B4FCD0A22557}" destId="{005F7A21-951E-44F3-8DBA-FE47BD15FD13}" srcOrd="1" destOrd="0" presId="urn:microsoft.com/office/officeart/2005/8/layout/orgChart1"/>
    <dgm:cxn modelId="{BC3C1E85-B5DF-4150-8DA0-B2095BA0B116}" type="presOf" srcId="{1E83B087-AF53-48A2-8F99-265726F586CF}" destId="{9BC5EA32-CE73-42C5-B00F-46A9ED14B99E}" srcOrd="0" destOrd="0" presId="urn:microsoft.com/office/officeart/2005/8/layout/orgChart1"/>
    <dgm:cxn modelId="{3FB1988A-87E1-4DBE-BF9D-AFCDB95C12C8}" type="presOf" srcId="{15692AC5-AAF6-4165-9505-D1EB4E7F030D}" destId="{BDEBE9D8-9624-4A38-8FAA-B4B24A8EAE88}" srcOrd="1" destOrd="0" presId="urn:microsoft.com/office/officeart/2005/8/layout/orgChart1"/>
    <dgm:cxn modelId="{50D5B68B-F3CF-44C1-BF32-135071852B08}" srcId="{7C3D58E5-56B3-4B93-9618-D856140571BC}" destId="{7699013A-ADD1-41F3-BA1A-D35CAC0AAC3F}" srcOrd="0" destOrd="0" parTransId="{900BC00D-9DE1-43B0-82FB-728C333A494C}" sibTransId="{A6CCA65A-3B6A-4641-9723-A4F2DE229A66}"/>
    <dgm:cxn modelId="{C2BEED9B-28A9-434D-BAE4-256D7D4C612E}" type="presOf" srcId="{93E064A3-3256-4BDB-BF2F-73EF035CCE67}" destId="{553D7712-294F-4DD0-AFC6-D1E9D3EC4BA5}" srcOrd="0" destOrd="0" presId="urn:microsoft.com/office/officeart/2005/8/layout/orgChart1"/>
    <dgm:cxn modelId="{11BA2E9E-4493-453F-BA9B-517603011A70}" type="presOf" srcId="{15692AC5-AAF6-4165-9505-D1EB4E7F030D}" destId="{A26E8B7A-8290-4C5A-AA03-A06F760E7092}" srcOrd="0" destOrd="0" presId="urn:microsoft.com/office/officeart/2005/8/layout/orgChart1"/>
    <dgm:cxn modelId="{D61DE2B3-908F-4F62-AD76-219AB4834A17}" srcId="{CD30594B-4C7E-475B-9E34-E48E65FA8ECD}" destId="{7451F5C5-9446-475E-9D23-EDA8B835ECC5}" srcOrd="1" destOrd="0" parTransId="{1CB345AF-30F9-4441-847B-476CA87BE94B}" sibTransId="{29ED2BFD-6A02-4470-B4E1-BB696FAD6BBD}"/>
    <dgm:cxn modelId="{40B6FEB8-74D4-4560-A1AD-ED70147083A9}" type="presOf" srcId="{41879025-653D-4521-9917-9D51F1C0B709}" destId="{B46B9343-833F-4B12-81D5-B6178FD08B8C}" srcOrd="0" destOrd="0" presId="urn:microsoft.com/office/officeart/2005/8/layout/orgChart1"/>
    <dgm:cxn modelId="{98ABBABA-4A2E-4B27-97E4-558EA5770CFC}" type="presOf" srcId="{6582DD8F-791F-458C-ACDB-B4FCD0A22557}" destId="{4B90155A-3B38-4D02-B329-061A9E1ED58D}" srcOrd="0" destOrd="0" presId="urn:microsoft.com/office/officeart/2005/8/layout/orgChart1"/>
    <dgm:cxn modelId="{DFEE9BBB-4AF2-4D1E-9FF7-C9F7F04EA8DF}" type="presOf" srcId="{CD30594B-4C7E-475B-9E34-E48E65FA8ECD}" destId="{25869727-D83A-4360-B38E-C3FD311A783D}" srcOrd="1" destOrd="0" presId="urn:microsoft.com/office/officeart/2005/8/layout/orgChart1"/>
    <dgm:cxn modelId="{60B129C1-F55A-4235-A2C6-785E3F5B8264}" srcId="{7451F5C5-9446-475E-9D23-EDA8B835ECC5}" destId="{4D080AEE-5FD9-4A94-BD27-1FEBD4F67720}" srcOrd="0" destOrd="0" parTransId="{1E83B087-AF53-48A2-8F99-265726F586CF}" sibTransId="{9B0C1C3D-9A20-4FC9-A4CD-E69056C0918B}"/>
    <dgm:cxn modelId="{DAA5EDC2-7DA0-4259-A873-8E89C3472EB5}" srcId="{CD30594B-4C7E-475B-9E34-E48E65FA8ECD}" destId="{6582DD8F-791F-458C-ACDB-B4FCD0A22557}" srcOrd="0" destOrd="0" parTransId="{430F4123-97E4-4E30-8B64-95EB70332775}" sibTransId="{679CDF83-EB51-4404-8804-32C5B15C2144}"/>
    <dgm:cxn modelId="{900FF6DF-F44B-4426-9914-CB27E805C8FD}" srcId="{6582DD8F-791F-458C-ACDB-B4FCD0A22557}" destId="{15692AC5-AAF6-4165-9505-D1EB4E7F030D}" srcOrd="1" destOrd="0" parTransId="{836DFD08-7019-466B-AD51-3497D18E13F2}" sibTransId="{B2C1D9E5-A5EE-449B-B534-5A3D7B9C67D6}"/>
    <dgm:cxn modelId="{4ABFC7F0-07DD-4727-ADE8-BDDBB1FAA859}" type="presOf" srcId="{41879025-653D-4521-9917-9D51F1C0B709}" destId="{76B347D5-2234-422D-9638-5B8C299E31A3}" srcOrd="1" destOrd="0" presId="urn:microsoft.com/office/officeart/2005/8/layout/orgChart1"/>
    <dgm:cxn modelId="{952C4EF8-9BFB-4972-AB3E-947AEF108549}" type="presOf" srcId="{836DFD08-7019-466B-AD51-3497D18E13F2}" destId="{1B62E4AC-39DE-4AE7-82C8-79B5CB44C5F6}" srcOrd="0" destOrd="0" presId="urn:microsoft.com/office/officeart/2005/8/layout/orgChart1"/>
    <dgm:cxn modelId="{C48E0EFB-40D1-4458-93E8-2810BACE887E}" type="presOf" srcId="{1CB345AF-30F9-4441-847B-476CA87BE94B}" destId="{AD9B3855-41FF-471F-B8E2-BDF7418023F8}" srcOrd="0" destOrd="0" presId="urn:microsoft.com/office/officeart/2005/8/layout/orgChart1"/>
    <dgm:cxn modelId="{B738B6FB-5AB6-44F2-B48A-8A6FB564DDF0}" type="presOf" srcId="{93E064A3-3256-4BDB-BF2F-73EF035CCE67}" destId="{FA1ABC68-E44F-424C-8F8B-4D9098B21FB0}" srcOrd="1" destOrd="0" presId="urn:microsoft.com/office/officeart/2005/8/layout/orgChart1"/>
    <dgm:cxn modelId="{D874B5FF-70EB-4903-B9FF-AB69AAE7DE06}" type="presOf" srcId="{16197115-42CA-489A-A2CF-8A9A3AD84EEA}" destId="{1AB82EF8-112F-4CF5-B56E-26DCAA6BA4B3}" srcOrd="0" destOrd="0" presId="urn:microsoft.com/office/officeart/2005/8/layout/orgChart1"/>
    <dgm:cxn modelId="{51F2984E-33FD-4EDC-A124-4A59B9BAB1E5}" type="presParOf" srcId="{EB25C09F-46AA-4880-B956-0F9B6D7F097A}" destId="{051FBDB6-E788-41F9-BF3E-FF0CE9CFA633}" srcOrd="0" destOrd="0" presId="urn:microsoft.com/office/officeart/2005/8/layout/orgChart1"/>
    <dgm:cxn modelId="{2E3AC004-83B3-4AB0-B227-286EE7CFB6FC}" type="presParOf" srcId="{051FBDB6-E788-41F9-BF3E-FF0CE9CFA633}" destId="{62AA07FD-3192-42F8-BC1E-3ACB92873E8A}" srcOrd="0" destOrd="0" presId="urn:microsoft.com/office/officeart/2005/8/layout/orgChart1"/>
    <dgm:cxn modelId="{C3E2828D-5473-4C84-BF51-EB49E20BCDEF}" type="presParOf" srcId="{62AA07FD-3192-42F8-BC1E-3ACB92873E8A}" destId="{DC326F5A-537A-4683-A788-57770E941E5C}" srcOrd="0" destOrd="0" presId="urn:microsoft.com/office/officeart/2005/8/layout/orgChart1"/>
    <dgm:cxn modelId="{B6B1897C-03E2-4CA2-8261-F348122D69F6}" type="presParOf" srcId="{62AA07FD-3192-42F8-BC1E-3ACB92873E8A}" destId="{25869727-D83A-4360-B38E-C3FD311A783D}" srcOrd="1" destOrd="0" presId="urn:microsoft.com/office/officeart/2005/8/layout/orgChart1"/>
    <dgm:cxn modelId="{E00820FB-C81F-48FB-8647-0B5BEE1C587F}" type="presParOf" srcId="{051FBDB6-E788-41F9-BF3E-FF0CE9CFA633}" destId="{FF6212F2-52A8-4BED-9596-7BA2D9383712}" srcOrd="1" destOrd="0" presId="urn:microsoft.com/office/officeart/2005/8/layout/orgChart1"/>
    <dgm:cxn modelId="{F0E73020-2ABA-4DF6-A752-35F7DB333DA3}" type="presParOf" srcId="{FF6212F2-52A8-4BED-9596-7BA2D9383712}" destId="{0740D2BD-0C82-4D6C-B744-6B1A4F92D558}" srcOrd="0" destOrd="0" presId="urn:microsoft.com/office/officeart/2005/8/layout/orgChart1"/>
    <dgm:cxn modelId="{6F149962-2B89-4A55-8B15-3FE5A33DA209}" type="presParOf" srcId="{FF6212F2-52A8-4BED-9596-7BA2D9383712}" destId="{5D796C49-4C2A-4466-A185-950F7F4E6A12}" srcOrd="1" destOrd="0" presId="urn:microsoft.com/office/officeart/2005/8/layout/orgChart1"/>
    <dgm:cxn modelId="{9469BAFF-5B1C-4700-836C-3725E1E4D40B}" type="presParOf" srcId="{5D796C49-4C2A-4466-A185-950F7F4E6A12}" destId="{0408A190-D78D-4E8C-9463-487CBBA7DD7A}" srcOrd="0" destOrd="0" presId="urn:microsoft.com/office/officeart/2005/8/layout/orgChart1"/>
    <dgm:cxn modelId="{19D89DE1-2C88-4810-B97B-881426D0A1AD}" type="presParOf" srcId="{0408A190-D78D-4E8C-9463-487CBBA7DD7A}" destId="{4B90155A-3B38-4D02-B329-061A9E1ED58D}" srcOrd="0" destOrd="0" presId="urn:microsoft.com/office/officeart/2005/8/layout/orgChart1"/>
    <dgm:cxn modelId="{DA1AA556-0E58-4744-8293-687DF76E714C}" type="presParOf" srcId="{0408A190-D78D-4E8C-9463-487CBBA7DD7A}" destId="{005F7A21-951E-44F3-8DBA-FE47BD15FD13}" srcOrd="1" destOrd="0" presId="urn:microsoft.com/office/officeart/2005/8/layout/orgChart1"/>
    <dgm:cxn modelId="{0A4737F6-B0F3-43DC-A2E1-82D97A3703CB}" type="presParOf" srcId="{5D796C49-4C2A-4466-A185-950F7F4E6A12}" destId="{CBF6633A-111A-402A-98A7-AAFF9B40CE32}" srcOrd="1" destOrd="0" presId="urn:microsoft.com/office/officeart/2005/8/layout/orgChart1"/>
    <dgm:cxn modelId="{60747D4A-4B36-48CE-95DE-AFE50BBF05EF}" type="presParOf" srcId="{CBF6633A-111A-402A-98A7-AAFF9B40CE32}" destId="{1AB82EF8-112F-4CF5-B56E-26DCAA6BA4B3}" srcOrd="0" destOrd="0" presId="urn:microsoft.com/office/officeart/2005/8/layout/orgChart1"/>
    <dgm:cxn modelId="{DBE64754-D079-4B96-98B9-DA6C7FAE3EC7}" type="presParOf" srcId="{CBF6633A-111A-402A-98A7-AAFF9B40CE32}" destId="{226DEB10-F68F-47F3-8C07-BB4CA981AE0B}" srcOrd="1" destOrd="0" presId="urn:microsoft.com/office/officeart/2005/8/layout/orgChart1"/>
    <dgm:cxn modelId="{FCC55BFE-78DB-4EDE-9DC4-17BA83D45590}" type="presParOf" srcId="{226DEB10-F68F-47F3-8C07-BB4CA981AE0B}" destId="{E6682200-E58C-47FC-BF43-614902020287}" srcOrd="0" destOrd="0" presId="urn:microsoft.com/office/officeart/2005/8/layout/orgChart1"/>
    <dgm:cxn modelId="{850C07C7-DE1E-4F67-9F47-457C746FBD72}" type="presParOf" srcId="{E6682200-E58C-47FC-BF43-614902020287}" destId="{B46B9343-833F-4B12-81D5-B6178FD08B8C}" srcOrd="0" destOrd="0" presId="urn:microsoft.com/office/officeart/2005/8/layout/orgChart1"/>
    <dgm:cxn modelId="{A8F93267-351E-4749-9A42-59CA0E93BD45}" type="presParOf" srcId="{E6682200-E58C-47FC-BF43-614902020287}" destId="{76B347D5-2234-422D-9638-5B8C299E31A3}" srcOrd="1" destOrd="0" presId="urn:microsoft.com/office/officeart/2005/8/layout/orgChart1"/>
    <dgm:cxn modelId="{0F40F5FA-773C-44CE-8EE8-A610C029E7EC}" type="presParOf" srcId="{226DEB10-F68F-47F3-8C07-BB4CA981AE0B}" destId="{68924ADB-8E17-4112-A22B-AE81C4AE9A8E}" srcOrd="1" destOrd="0" presId="urn:microsoft.com/office/officeart/2005/8/layout/orgChart1"/>
    <dgm:cxn modelId="{8E244C2E-929A-4D04-BB28-81083AA3FED3}" type="presParOf" srcId="{226DEB10-F68F-47F3-8C07-BB4CA981AE0B}" destId="{C7DEEA27-8EA6-42BE-BB76-1E1FA8FD3DE4}" srcOrd="2" destOrd="0" presId="urn:microsoft.com/office/officeart/2005/8/layout/orgChart1"/>
    <dgm:cxn modelId="{9208CC18-E05A-404A-A5AF-CA7F9EACC543}" type="presParOf" srcId="{CBF6633A-111A-402A-98A7-AAFF9B40CE32}" destId="{1B62E4AC-39DE-4AE7-82C8-79B5CB44C5F6}" srcOrd="2" destOrd="0" presId="urn:microsoft.com/office/officeart/2005/8/layout/orgChart1"/>
    <dgm:cxn modelId="{DC8AA925-C12D-42A3-9682-C60E79DE7A6F}" type="presParOf" srcId="{CBF6633A-111A-402A-98A7-AAFF9B40CE32}" destId="{071F1768-42D7-43EE-9107-18C008873C42}" srcOrd="3" destOrd="0" presId="urn:microsoft.com/office/officeart/2005/8/layout/orgChart1"/>
    <dgm:cxn modelId="{1D3419BA-B336-41C5-A474-AB6629A07A24}" type="presParOf" srcId="{071F1768-42D7-43EE-9107-18C008873C42}" destId="{B3D3BDB6-C792-437C-B450-17EEE64317AD}" srcOrd="0" destOrd="0" presId="urn:microsoft.com/office/officeart/2005/8/layout/orgChart1"/>
    <dgm:cxn modelId="{ADE8AF42-5C8D-4DAB-A620-AA09E028EEC2}" type="presParOf" srcId="{B3D3BDB6-C792-437C-B450-17EEE64317AD}" destId="{A26E8B7A-8290-4C5A-AA03-A06F760E7092}" srcOrd="0" destOrd="0" presId="urn:microsoft.com/office/officeart/2005/8/layout/orgChart1"/>
    <dgm:cxn modelId="{BA770839-2DF2-4A25-99C7-3D466343ECCA}" type="presParOf" srcId="{B3D3BDB6-C792-437C-B450-17EEE64317AD}" destId="{BDEBE9D8-9624-4A38-8FAA-B4B24A8EAE88}" srcOrd="1" destOrd="0" presId="urn:microsoft.com/office/officeart/2005/8/layout/orgChart1"/>
    <dgm:cxn modelId="{BACAC3AB-71C6-4B2E-A02D-B65402298179}" type="presParOf" srcId="{071F1768-42D7-43EE-9107-18C008873C42}" destId="{5DE97570-D6C6-4950-89F0-B39FFA60DCEB}" srcOrd="1" destOrd="0" presId="urn:microsoft.com/office/officeart/2005/8/layout/orgChart1"/>
    <dgm:cxn modelId="{3FBFB0B3-2A6B-465E-A1A8-66F3C4581A74}" type="presParOf" srcId="{071F1768-42D7-43EE-9107-18C008873C42}" destId="{ECB40E35-3682-4517-937E-EDFF63524C4E}" srcOrd="2" destOrd="0" presId="urn:microsoft.com/office/officeart/2005/8/layout/orgChart1"/>
    <dgm:cxn modelId="{045055DD-DF65-4023-AC59-D795A2B0871C}" type="presParOf" srcId="{5D796C49-4C2A-4466-A185-950F7F4E6A12}" destId="{5586A4FD-4712-4ABF-8BBF-5F2BBC2DC5A2}" srcOrd="2" destOrd="0" presId="urn:microsoft.com/office/officeart/2005/8/layout/orgChart1"/>
    <dgm:cxn modelId="{092E4564-A974-40C7-893B-7A1C8BF38E33}" type="presParOf" srcId="{FF6212F2-52A8-4BED-9596-7BA2D9383712}" destId="{AD9B3855-41FF-471F-B8E2-BDF7418023F8}" srcOrd="2" destOrd="0" presId="urn:microsoft.com/office/officeart/2005/8/layout/orgChart1"/>
    <dgm:cxn modelId="{3F6A29FE-8B55-4D70-BEC6-ED8D6BE8BC6E}" type="presParOf" srcId="{FF6212F2-52A8-4BED-9596-7BA2D9383712}" destId="{86CFE5D9-E3CD-4493-962D-2301C23F4872}" srcOrd="3" destOrd="0" presId="urn:microsoft.com/office/officeart/2005/8/layout/orgChart1"/>
    <dgm:cxn modelId="{2768E9DD-34B0-4BD1-A166-079F8125646D}" type="presParOf" srcId="{86CFE5D9-E3CD-4493-962D-2301C23F4872}" destId="{60FD95DA-8C21-4975-BD02-BED0D07ECDFE}" srcOrd="0" destOrd="0" presId="urn:microsoft.com/office/officeart/2005/8/layout/orgChart1"/>
    <dgm:cxn modelId="{C443386E-59AC-44AE-9D0B-6D63A89A53B9}" type="presParOf" srcId="{60FD95DA-8C21-4975-BD02-BED0D07ECDFE}" destId="{50A6AB17-458F-4547-97E1-C235AA173BF5}" srcOrd="0" destOrd="0" presId="urn:microsoft.com/office/officeart/2005/8/layout/orgChart1"/>
    <dgm:cxn modelId="{6A26B76F-9CEC-4C3C-A349-AC032F7EEFBD}" type="presParOf" srcId="{60FD95DA-8C21-4975-BD02-BED0D07ECDFE}" destId="{DA7AB020-FD16-4542-BF28-A87F44213B3F}" srcOrd="1" destOrd="0" presId="urn:microsoft.com/office/officeart/2005/8/layout/orgChart1"/>
    <dgm:cxn modelId="{22596BE2-7CE7-4D3B-87BE-65A3043A4B7B}" type="presParOf" srcId="{86CFE5D9-E3CD-4493-962D-2301C23F4872}" destId="{81753D85-F6AC-4270-90BE-0F6DD18A10F3}" srcOrd="1" destOrd="0" presId="urn:microsoft.com/office/officeart/2005/8/layout/orgChart1"/>
    <dgm:cxn modelId="{54BD10B7-F7A1-45F6-89E0-19FD9B2BDE93}" type="presParOf" srcId="{81753D85-F6AC-4270-90BE-0F6DD18A10F3}" destId="{9BC5EA32-CE73-42C5-B00F-46A9ED14B99E}" srcOrd="0" destOrd="0" presId="urn:microsoft.com/office/officeart/2005/8/layout/orgChart1"/>
    <dgm:cxn modelId="{4751ADA8-8017-4600-A6A4-493E622C36BF}" type="presParOf" srcId="{81753D85-F6AC-4270-90BE-0F6DD18A10F3}" destId="{BBF0A582-5824-46C3-91CB-8401AB6FD04C}" srcOrd="1" destOrd="0" presId="urn:microsoft.com/office/officeart/2005/8/layout/orgChart1"/>
    <dgm:cxn modelId="{2BFBE894-6946-4E4D-AA5A-D3B3858777E3}" type="presParOf" srcId="{BBF0A582-5824-46C3-91CB-8401AB6FD04C}" destId="{459C1EEB-BA7E-4C18-9256-399A5BDB61D8}" srcOrd="0" destOrd="0" presId="urn:microsoft.com/office/officeart/2005/8/layout/orgChart1"/>
    <dgm:cxn modelId="{B7F93ED5-28EC-46BD-878D-A449081779D0}" type="presParOf" srcId="{459C1EEB-BA7E-4C18-9256-399A5BDB61D8}" destId="{EF2308C2-D486-4F07-8733-EB9A738FD1AD}" srcOrd="0" destOrd="0" presId="urn:microsoft.com/office/officeart/2005/8/layout/orgChart1"/>
    <dgm:cxn modelId="{9401BA27-C551-416F-85B4-3A54FDBDA42E}" type="presParOf" srcId="{459C1EEB-BA7E-4C18-9256-399A5BDB61D8}" destId="{701D0E3F-B972-4C62-9C0C-03EC98414BBD}" srcOrd="1" destOrd="0" presId="urn:microsoft.com/office/officeart/2005/8/layout/orgChart1"/>
    <dgm:cxn modelId="{1B9DD088-A880-444B-8C41-69E494DB23CB}" type="presParOf" srcId="{BBF0A582-5824-46C3-91CB-8401AB6FD04C}" destId="{2C0DA751-750D-4D4F-AD86-5B4F6F9A835F}" srcOrd="1" destOrd="0" presId="urn:microsoft.com/office/officeart/2005/8/layout/orgChart1"/>
    <dgm:cxn modelId="{64E507BB-8C3C-4EEB-B917-6F0EFB006815}" type="presParOf" srcId="{BBF0A582-5824-46C3-91CB-8401AB6FD04C}" destId="{C241355A-BF2F-410B-9374-0617830EAE37}" srcOrd="2" destOrd="0" presId="urn:microsoft.com/office/officeart/2005/8/layout/orgChart1"/>
    <dgm:cxn modelId="{0C708D0B-611E-405E-B1B4-789A3F52BF6F}" type="presParOf" srcId="{81753D85-F6AC-4270-90BE-0F6DD18A10F3}" destId="{6583DF64-21A4-4352-BB6E-6281FF47CDE6}" srcOrd="2" destOrd="0" presId="urn:microsoft.com/office/officeart/2005/8/layout/orgChart1"/>
    <dgm:cxn modelId="{A7C5AB13-ED1F-4A4A-BEBB-8188D129F560}" type="presParOf" srcId="{81753D85-F6AC-4270-90BE-0F6DD18A10F3}" destId="{E369F25F-6B80-4D02-8F4E-1EA2D2E2880C}" srcOrd="3" destOrd="0" presId="urn:microsoft.com/office/officeart/2005/8/layout/orgChart1"/>
    <dgm:cxn modelId="{F9FF6962-87C8-4338-83E4-5A010A30B95F}" type="presParOf" srcId="{E369F25F-6B80-4D02-8F4E-1EA2D2E2880C}" destId="{B97FEDD3-0E6E-48F0-85A8-0FF0189AF1C9}" srcOrd="0" destOrd="0" presId="urn:microsoft.com/office/officeart/2005/8/layout/orgChart1"/>
    <dgm:cxn modelId="{47A99D9B-2D2E-45A7-A5DE-08379C6BCB73}" type="presParOf" srcId="{B97FEDD3-0E6E-48F0-85A8-0FF0189AF1C9}" destId="{F44D9487-990E-485A-BD94-75DC24003100}" srcOrd="0" destOrd="0" presId="urn:microsoft.com/office/officeart/2005/8/layout/orgChart1"/>
    <dgm:cxn modelId="{87FC68A9-38BE-4329-B4C3-CB9EA5C0ED18}" type="presParOf" srcId="{B97FEDD3-0E6E-48F0-85A8-0FF0189AF1C9}" destId="{9EE5496B-3D39-473E-9C69-76447A167CE7}" srcOrd="1" destOrd="0" presId="urn:microsoft.com/office/officeart/2005/8/layout/orgChart1"/>
    <dgm:cxn modelId="{5ED72DCE-E445-45C0-B3B0-FA4BA6BAFACC}" type="presParOf" srcId="{E369F25F-6B80-4D02-8F4E-1EA2D2E2880C}" destId="{ABA2A0AB-D26C-4A34-91A8-341EDF315287}" srcOrd="1" destOrd="0" presId="urn:microsoft.com/office/officeart/2005/8/layout/orgChart1"/>
    <dgm:cxn modelId="{35DDBFCD-4573-41C2-BF8D-B91BDC3DC356}" type="presParOf" srcId="{E369F25F-6B80-4D02-8F4E-1EA2D2E2880C}" destId="{5A23D237-CE2C-4AAC-BFC2-3C33A5B3C3A7}" srcOrd="2" destOrd="0" presId="urn:microsoft.com/office/officeart/2005/8/layout/orgChart1"/>
    <dgm:cxn modelId="{52A76D8D-96CC-45D5-95E7-38EA983B692C}" type="presParOf" srcId="{86CFE5D9-E3CD-4493-962D-2301C23F4872}" destId="{6DE861B3-83FB-4B69-9871-5D202765918F}" srcOrd="2" destOrd="0" presId="urn:microsoft.com/office/officeart/2005/8/layout/orgChart1"/>
    <dgm:cxn modelId="{8E92D74B-F1B2-49AA-9877-28B38B39B531}" type="presParOf" srcId="{FF6212F2-52A8-4BED-9596-7BA2D9383712}" destId="{52C9AE82-1595-4810-A7B6-000FD00209DC}" srcOrd="4" destOrd="0" presId="urn:microsoft.com/office/officeart/2005/8/layout/orgChart1"/>
    <dgm:cxn modelId="{5C89A34E-B121-4FD6-923E-2AFA6672B8DA}" type="presParOf" srcId="{FF6212F2-52A8-4BED-9596-7BA2D9383712}" destId="{9DAD3256-0BDB-45D0-9D56-8903203E2E81}" srcOrd="5" destOrd="0" presId="urn:microsoft.com/office/officeart/2005/8/layout/orgChart1"/>
    <dgm:cxn modelId="{C6FCF7AB-2D84-44E6-8BAD-59C6EDAE3F27}" type="presParOf" srcId="{9DAD3256-0BDB-45D0-9D56-8903203E2E81}" destId="{05BC2E15-A769-4A83-9B01-3A144AC2C2B9}" srcOrd="0" destOrd="0" presId="urn:microsoft.com/office/officeart/2005/8/layout/orgChart1"/>
    <dgm:cxn modelId="{C3F715A0-894A-4C42-84EE-DDFFCB93782A}" type="presParOf" srcId="{05BC2E15-A769-4A83-9B01-3A144AC2C2B9}" destId="{FB939D47-F700-4D67-BD3F-6D3AB728D667}" srcOrd="0" destOrd="0" presId="urn:microsoft.com/office/officeart/2005/8/layout/orgChart1"/>
    <dgm:cxn modelId="{52F97AEA-86EC-49BB-9342-07B42C98F503}" type="presParOf" srcId="{05BC2E15-A769-4A83-9B01-3A144AC2C2B9}" destId="{7DB738C3-0B3B-48B1-A6AF-0E43E54BCF57}" srcOrd="1" destOrd="0" presId="urn:microsoft.com/office/officeart/2005/8/layout/orgChart1"/>
    <dgm:cxn modelId="{59BB8C59-BBB0-4554-816E-963CF8FAF33F}" type="presParOf" srcId="{9DAD3256-0BDB-45D0-9D56-8903203E2E81}" destId="{4159444A-E4B0-430B-8DDD-0ADECD114F3B}" srcOrd="1" destOrd="0" presId="urn:microsoft.com/office/officeart/2005/8/layout/orgChart1"/>
    <dgm:cxn modelId="{6DC0EB6B-3869-4B51-94AB-0E482A02E80A}" type="presParOf" srcId="{4159444A-E4B0-430B-8DDD-0ADECD114F3B}" destId="{280183A0-A41F-47A0-B539-DCB19E151B0D}" srcOrd="0" destOrd="0" presId="urn:microsoft.com/office/officeart/2005/8/layout/orgChart1"/>
    <dgm:cxn modelId="{B7226C40-0785-438F-BE6A-A9716FB163E7}" type="presParOf" srcId="{4159444A-E4B0-430B-8DDD-0ADECD114F3B}" destId="{DC41D251-F7DF-4C22-9EDC-6939F3971F6B}" srcOrd="1" destOrd="0" presId="urn:microsoft.com/office/officeart/2005/8/layout/orgChart1"/>
    <dgm:cxn modelId="{1E8899B3-3CB4-48CA-B25C-075128D2A0F0}" type="presParOf" srcId="{DC41D251-F7DF-4C22-9EDC-6939F3971F6B}" destId="{8F4F5CE9-8970-4314-A4C0-CBA2D4A8B16F}" srcOrd="0" destOrd="0" presId="urn:microsoft.com/office/officeart/2005/8/layout/orgChart1"/>
    <dgm:cxn modelId="{AE48D1FD-3D41-49FC-8DF9-CB64323A9B64}" type="presParOf" srcId="{8F4F5CE9-8970-4314-A4C0-CBA2D4A8B16F}" destId="{593CAB6F-367C-49C5-B743-EC739A3F0B55}" srcOrd="0" destOrd="0" presId="urn:microsoft.com/office/officeart/2005/8/layout/orgChart1"/>
    <dgm:cxn modelId="{90C6D93E-4AA4-426C-A562-B60C0FE09C18}" type="presParOf" srcId="{8F4F5CE9-8970-4314-A4C0-CBA2D4A8B16F}" destId="{3DFA9243-AAB3-4D5C-AEB4-0EA390A95C6E}" srcOrd="1" destOrd="0" presId="urn:microsoft.com/office/officeart/2005/8/layout/orgChart1"/>
    <dgm:cxn modelId="{72C8DD0F-3D95-4E94-822B-F57B6663118B}" type="presParOf" srcId="{DC41D251-F7DF-4C22-9EDC-6939F3971F6B}" destId="{65B3B31C-F607-4A7B-8061-955B27A1D403}" srcOrd="1" destOrd="0" presId="urn:microsoft.com/office/officeart/2005/8/layout/orgChart1"/>
    <dgm:cxn modelId="{57042314-C24C-49E7-BF9A-BD8F187438BB}" type="presParOf" srcId="{DC41D251-F7DF-4C22-9EDC-6939F3971F6B}" destId="{DCFFBA16-FCA1-4170-BF66-2CC9D915555C}" srcOrd="2" destOrd="0" presId="urn:microsoft.com/office/officeart/2005/8/layout/orgChart1"/>
    <dgm:cxn modelId="{A03EA965-DFFC-41F6-BC37-34E5D54727E6}" type="presParOf" srcId="{4159444A-E4B0-430B-8DDD-0ADECD114F3B}" destId="{AFE93076-01A4-484C-A975-32990947AAF3}" srcOrd="2" destOrd="0" presId="urn:microsoft.com/office/officeart/2005/8/layout/orgChart1"/>
    <dgm:cxn modelId="{9A9E5E19-204D-4DF4-881B-2E57AE3D6273}" type="presParOf" srcId="{4159444A-E4B0-430B-8DDD-0ADECD114F3B}" destId="{83DC9AD0-9846-41AE-896C-23AC0603B3E0}" srcOrd="3" destOrd="0" presId="urn:microsoft.com/office/officeart/2005/8/layout/orgChart1"/>
    <dgm:cxn modelId="{2CB9DC6B-5419-4882-8346-2EFFC6BD994C}" type="presParOf" srcId="{83DC9AD0-9846-41AE-896C-23AC0603B3E0}" destId="{3A235BF2-E397-4B21-90F7-2C4B02DCA717}" srcOrd="0" destOrd="0" presId="urn:microsoft.com/office/officeart/2005/8/layout/orgChart1"/>
    <dgm:cxn modelId="{1D139B45-706D-4D3E-AF5B-F2E9ABC3238D}" type="presParOf" srcId="{3A235BF2-E397-4B21-90F7-2C4B02DCA717}" destId="{553D7712-294F-4DD0-AFC6-D1E9D3EC4BA5}" srcOrd="0" destOrd="0" presId="urn:microsoft.com/office/officeart/2005/8/layout/orgChart1"/>
    <dgm:cxn modelId="{C32D7627-0E3B-40F4-9B32-7B10A928ECDE}" type="presParOf" srcId="{3A235BF2-E397-4B21-90F7-2C4B02DCA717}" destId="{FA1ABC68-E44F-424C-8F8B-4D9098B21FB0}" srcOrd="1" destOrd="0" presId="urn:microsoft.com/office/officeart/2005/8/layout/orgChart1"/>
    <dgm:cxn modelId="{019A45F6-67DC-463D-B20B-92B37E05B4E2}" type="presParOf" srcId="{83DC9AD0-9846-41AE-896C-23AC0603B3E0}" destId="{902C3428-4604-4109-95A7-E2D026969EDB}" srcOrd="1" destOrd="0" presId="urn:microsoft.com/office/officeart/2005/8/layout/orgChart1"/>
    <dgm:cxn modelId="{80D4563F-11AA-400D-8D4A-20893503479D}" type="presParOf" srcId="{83DC9AD0-9846-41AE-896C-23AC0603B3E0}" destId="{E2103252-CF17-42B3-B6FE-662053A6843D}" srcOrd="2" destOrd="0" presId="urn:microsoft.com/office/officeart/2005/8/layout/orgChart1"/>
    <dgm:cxn modelId="{9B15CBFE-C1FB-419C-8365-15915FAA3CBF}" type="presParOf" srcId="{9DAD3256-0BDB-45D0-9D56-8903203E2E81}" destId="{64D9F0D6-4FE1-4DFD-8CB2-604EF1FBFF20}" srcOrd="2" destOrd="0" presId="urn:microsoft.com/office/officeart/2005/8/layout/orgChart1"/>
    <dgm:cxn modelId="{4AC1CCCA-5DE3-487D-A989-CD0C2D3FA4ED}" type="presParOf" srcId="{051FBDB6-E788-41F9-BF3E-FF0CE9CFA633}" destId="{5A54E0C7-F053-4C1C-B9DC-5DFE1D7F687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40FCC6-4A0F-4B92-A24C-4458612DED3C}" type="doc">
      <dgm:prSet loTypeId="urn:microsoft.com/office/officeart/2005/8/layout/cycle8" loCatId="cycle" qsTypeId="urn:microsoft.com/office/officeart/2005/8/quickstyle/3d1" qsCatId="3D" csTypeId="urn:microsoft.com/office/officeart/2005/8/colors/colorful2" csCatId="colorful" phldr="1"/>
      <dgm:spPr/>
    </dgm:pt>
    <dgm:pt modelId="{DDA261F8-057B-49F7-A828-0C5FA0E0DA02}">
      <dgm:prSet phldrT="[Text]"/>
      <dgm:spPr/>
      <dgm:t>
        <a:bodyPr/>
        <a:lstStyle/>
        <a:p>
          <a:r>
            <a:rPr lang="en-US" dirty="0"/>
            <a:t>Effort</a:t>
          </a:r>
        </a:p>
      </dgm:t>
    </dgm:pt>
    <dgm:pt modelId="{48C4CDF7-FCD5-4E8D-982D-D2732CA5A8E4}" type="parTrans" cxnId="{ADEBBB9E-34E9-4BD8-8CB4-3CCA0BA3CC1C}">
      <dgm:prSet/>
      <dgm:spPr/>
      <dgm:t>
        <a:bodyPr/>
        <a:lstStyle/>
        <a:p>
          <a:endParaRPr lang="en-US"/>
        </a:p>
      </dgm:t>
    </dgm:pt>
    <dgm:pt modelId="{A4032708-7D3C-4C36-8CC3-2AF5ACC31AC9}" type="sibTrans" cxnId="{ADEBBB9E-34E9-4BD8-8CB4-3CCA0BA3CC1C}">
      <dgm:prSet/>
      <dgm:spPr/>
      <dgm:t>
        <a:bodyPr/>
        <a:lstStyle/>
        <a:p>
          <a:endParaRPr lang="en-US"/>
        </a:p>
      </dgm:t>
    </dgm:pt>
    <dgm:pt modelId="{051B510E-5FC3-4C6A-841E-75702E32BF06}">
      <dgm:prSet phldrT="[Text]"/>
      <dgm:spPr/>
      <dgm:t>
        <a:bodyPr/>
        <a:lstStyle/>
        <a:p>
          <a:r>
            <a:rPr lang="en-US" dirty="0"/>
            <a:t>Complexity</a:t>
          </a:r>
        </a:p>
      </dgm:t>
    </dgm:pt>
    <dgm:pt modelId="{144DB367-BC9C-485A-8C3B-AD7B17482622}" type="parTrans" cxnId="{6FBF856D-B890-41A9-905B-205366953B64}">
      <dgm:prSet/>
      <dgm:spPr/>
      <dgm:t>
        <a:bodyPr/>
        <a:lstStyle/>
        <a:p>
          <a:endParaRPr lang="en-US"/>
        </a:p>
      </dgm:t>
    </dgm:pt>
    <dgm:pt modelId="{92FD66AC-28AF-42A7-A536-E4FEA50DEB1E}" type="sibTrans" cxnId="{6FBF856D-B890-41A9-905B-205366953B64}">
      <dgm:prSet/>
      <dgm:spPr/>
      <dgm:t>
        <a:bodyPr/>
        <a:lstStyle/>
        <a:p>
          <a:endParaRPr lang="en-US"/>
        </a:p>
      </dgm:t>
    </dgm:pt>
    <dgm:pt modelId="{C300905D-D9BC-4F67-B968-A3D5CA1420DD}">
      <dgm:prSet phldrT="[Text]"/>
      <dgm:spPr/>
      <dgm:t>
        <a:bodyPr/>
        <a:lstStyle/>
        <a:p>
          <a:r>
            <a:rPr lang="en-US" dirty="0"/>
            <a:t>Uncertainty</a:t>
          </a:r>
        </a:p>
      </dgm:t>
    </dgm:pt>
    <dgm:pt modelId="{591E8C3E-7B17-4F98-8E53-C0AE09D96CCF}" type="parTrans" cxnId="{802F6420-BE6F-42C3-8C01-0E40E9B6FEA8}">
      <dgm:prSet/>
      <dgm:spPr/>
      <dgm:t>
        <a:bodyPr/>
        <a:lstStyle/>
        <a:p>
          <a:endParaRPr lang="en-US"/>
        </a:p>
      </dgm:t>
    </dgm:pt>
    <dgm:pt modelId="{6BCD6F37-65F2-4BCE-A569-27A587B57D83}" type="sibTrans" cxnId="{802F6420-BE6F-42C3-8C01-0E40E9B6FEA8}">
      <dgm:prSet/>
      <dgm:spPr/>
      <dgm:t>
        <a:bodyPr/>
        <a:lstStyle/>
        <a:p>
          <a:endParaRPr lang="en-US"/>
        </a:p>
      </dgm:t>
    </dgm:pt>
    <dgm:pt modelId="{14686325-66CF-490F-BA4A-B0FD4C3FE76C}" type="pres">
      <dgm:prSet presAssocID="{8240FCC6-4A0F-4B92-A24C-4458612DED3C}" presName="compositeShape" presStyleCnt="0">
        <dgm:presLayoutVars>
          <dgm:chMax val="7"/>
          <dgm:dir/>
          <dgm:resizeHandles val="exact"/>
        </dgm:presLayoutVars>
      </dgm:prSet>
      <dgm:spPr/>
    </dgm:pt>
    <dgm:pt modelId="{7E93D4B3-B104-4676-B7DB-E4C9953A03E9}" type="pres">
      <dgm:prSet presAssocID="{8240FCC6-4A0F-4B92-A24C-4458612DED3C}" presName="wedge1" presStyleLbl="node1" presStyleIdx="0" presStyleCnt="3"/>
      <dgm:spPr/>
    </dgm:pt>
    <dgm:pt modelId="{BB11CF15-CEF2-4458-A734-C54530AD4FE7}" type="pres">
      <dgm:prSet presAssocID="{8240FCC6-4A0F-4B92-A24C-4458612DED3C}" presName="dummy1a" presStyleCnt="0"/>
      <dgm:spPr/>
    </dgm:pt>
    <dgm:pt modelId="{F82D39EE-A9EC-449D-A33E-1D2B1E92240C}" type="pres">
      <dgm:prSet presAssocID="{8240FCC6-4A0F-4B92-A24C-4458612DED3C}" presName="dummy1b" presStyleCnt="0"/>
      <dgm:spPr/>
    </dgm:pt>
    <dgm:pt modelId="{E3E08329-0788-497A-B1FE-9C806CD23BD0}" type="pres">
      <dgm:prSet presAssocID="{8240FCC6-4A0F-4B92-A24C-4458612DED3C}" presName="wedge1Tx" presStyleLbl="node1" presStyleIdx="0" presStyleCnt="3">
        <dgm:presLayoutVars>
          <dgm:chMax val="0"/>
          <dgm:chPref val="0"/>
          <dgm:bulletEnabled val="1"/>
        </dgm:presLayoutVars>
      </dgm:prSet>
      <dgm:spPr/>
    </dgm:pt>
    <dgm:pt modelId="{5B1105BB-5D63-43C5-A643-E5E03B868890}" type="pres">
      <dgm:prSet presAssocID="{8240FCC6-4A0F-4B92-A24C-4458612DED3C}" presName="wedge2" presStyleLbl="node1" presStyleIdx="1" presStyleCnt="3"/>
      <dgm:spPr/>
    </dgm:pt>
    <dgm:pt modelId="{FE12847F-8072-4BD1-9AAB-D4199C623DF4}" type="pres">
      <dgm:prSet presAssocID="{8240FCC6-4A0F-4B92-A24C-4458612DED3C}" presName="dummy2a" presStyleCnt="0"/>
      <dgm:spPr/>
    </dgm:pt>
    <dgm:pt modelId="{BED275F3-D1C8-4ECC-BFBA-6268864EB52A}" type="pres">
      <dgm:prSet presAssocID="{8240FCC6-4A0F-4B92-A24C-4458612DED3C}" presName="dummy2b" presStyleCnt="0"/>
      <dgm:spPr/>
    </dgm:pt>
    <dgm:pt modelId="{1E2AB5BC-EEE6-4F10-B5F3-049769146983}" type="pres">
      <dgm:prSet presAssocID="{8240FCC6-4A0F-4B92-A24C-4458612DED3C}" presName="wedge2Tx" presStyleLbl="node1" presStyleIdx="1" presStyleCnt="3">
        <dgm:presLayoutVars>
          <dgm:chMax val="0"/>
          <dgm:chPref val="0"/>
          <dgm:bulletEnabled val="1"/>
        </dgm:presLayoutVars>
      </dgm:prSet>
      <dgm:spPr/>
    </dgm:pt>
    <dgm:pt modelId="{E9ABD17C-8EC7-400B-9D5A-93FA3880BEDF}" type="pres">
      <dgm:prSet presAssocID="{8240FCC6-4A0F-4B92-A24C-4458612DED3C}" presName="wedge3" presStyleLbl="node1" presStyleIdx="2" presStyleCnt="3"/>
      <dgm:spPr/>
    </dgm:pt>
    <dgm:pt modelId="{A5F9F79C-E41E-4E4A-B6F1-E6C681FC3378}" type="pres">
      <dgm:prSet presAssocID="{8240FCC6-4A0F-4B92-A24C-4458612DED3C}" presName="dummy3a" presStyleCnt="0"/>
      <dgm:spPr/>
    </dgm:pt>
    <dgm:pt modelId="{1C0838F4-63D8-421F-95D3-866848A9523F}" type="pres">
      <dgm:prSet presAssocID="{8240FCC6-4A0F-4B92-A24C-4458612DED3C}" presName="dummy3b" presStyleCnt="0"/>
      <dgm:spPr/>
    </dgm:pt>
    <dgm:pt modelId="{D036D336-BAF1-456E-9B56-13D0526E4099}" type="pres">
      <dgm:prSet presAssocID="{8240FCC6-4A0F-4B92-A24C-4458612DED3C}" presName="wedge3Tx" presStyleLbl="node1" presStyleIdx="2" presStyleCnt="3">
        <dgm:presLayoutVars>
          <dgm:chMax val="0"/>
          <dgm:chPref val="0"/>
          <dgm:bulletEnabled val="1"/>
        </dgm:presLayoutVars>
      </dgm:prSet>
      <dgm:spPr/>
    </dgm:pt>
    <dgm:pt modelId="{6CCBDB77-EEEA-45A4-A9B9-3D7049B1D1BA}" type="pres">
      <dgm:prSet presAssocID="{A4032708-7D3C-4C36-8CC3-2AF5ACC31AC9}" presName="arrowWedge1" presStyleLbl="fgSibTrans2D1" presStyleIdx="0" presStyleCnt="3"/>
      <dgm:spPr/>
    </dgm:pt>
    <dgm:pt modelId="{B3817997-D99C-46D7-85C5-F0FF0C2E7E67}" type="pres">
      <dgm:prSet presAssocID="{92FD66AC-28AF-42A7-A536-E4FEA50DEB1E}" presName="arrowWedge2" presStyleLbl="fgSibTrans2D1" presStyleIdx="1" presStyleCnt="3"/>
      <dgm:spPr/>
    </dgm:pt>
    <dgm:pt modelId="{AB0C47C4-3131-41FD-AF0A-0D8247640358}" type="pres">
      <dgm:prSet presAssocID="{6BCD6F37-65F2-4BCE-A569-27A587B57D83}" presName="arrowWedge3" presStyleLbl="fgSibTrans2D1" presStyleIdx="2" presStyleCnt="3"/>
      <dgm:spPr/>
    </dgm:pt>
  </dgm:ptLst>
  <dgm:cxnLst>
    <dgm:cxn modelId="{F5B5C503-66F0-4D40-B5C7-AC7E1F1B854D}" type="presOf" srcId="{C300905D-D9BC-4F67-B968-A3D5CA1420DD}" destId="{E9ABD17C-8EC7-400B-9D5A-93FA3880BEDF}" srcOrd="0" destOrd="0" presId="urn:microsoft.com/office/officeart/2005/8/layout/cycle8"/>
    <dgm:cxn modelId="{8AC60D0F-FABA-4BE6-A6A2-5A7F4899C210}" type="presOf" srcId="{DDA261F8-057B-49F7-A828-0C5FA0E0DA02}" destId="{7E93D4B3-B104-4676-B7DB-E4C9953A03E9}" srcOrd="0" destOrd="0" presId="urn:microsoft.com/office/officeart/2005/8/layout/cycle8"/>
    <dgm:cxn modelId="{8EB2A71D-2F0C-4581-B21D-0582AD3D13E0}" type="presOf" srcId="{051B510E-5FC3-4C6A-841E-75702E32BF06}" destId="{1E2AB5BC-EEE6-4F10-B5F3-049769146983}" srcOrd="1" destOrd="0" presId="urn:microsoft.com/office/officeart/2005/8/layout/cycle8"/>
    <dgm:cxn modelId="{802F6420-BE6F-42C3-8C01-0E40E9B6FEA8}" srcId="{8240FCC6-4A0F-4B92-A24C-4458612DED3C}" destId="{C300905D-D9BC-4F67-B968-A3D5CA1420DD}" srcOrd="2" destOrd="0" parTransId="{591E8C3E-7B17-4F98-8E53-C0AE09D96CCF}" sibTransId="{6BCD6F37-65F2-4BCE-A569-27A587B57D83}"/>
    <dgm:cxn modelId="{FA258C28-5144-4F8A-B508-71A98A417929}" type="presOf" srcId="{C300905D-D9BC-4F67-B968-A3D5CA1420DD}" destId="{D036D336-BAF1-456E-9B56-13D0526E4099}" srcOrd="1" destOrd="0" presId="urn:microsoft.com/office/officeart/2005/8/layout/cycle8"/>
    <dgm:cxn modelId="{64D37365-8519-44C2-A396-52AB93E755FC}" type="presOf" srcId="{8240FCC6-4A0F-4B92-A24C-4458612DED3C}" destId="{14686325-66CF-490F-BA4A-B0FD4C3FE76C}" srcOrd="0" destOrd="0" presId="urn:microsoft.com/office/officeart/2005/8/layout/cycle8"/>
    <dgm:cxn modelId="{DAEC2B6A-962B-48D3-88B0-8DBD17F0721E}" type="presOf" srcId="{DDA261F8-057B-49F7-A828-0C5FA0E0DA02}" destId="{E3E08329-0788-497A-B1FE-9C806CD23BD0}" srcOrd="1" destOrd="0" presId="urn:microsoft.com/office/officeart/2005/8/layout/cycle8"/>
    <dgm:cxn modelId="{6FBF856D-B890-41A9-905B-205366953B64}" srcId="{8240FCC6-4A0F-4B92-A24C-4458612DED3C}" destId="{051B510E-5FC3-4C6A-841E-75702E32BF06}" srcOrd="1" destOrd="0" parTransId="{144DB367-BC9C-485A-8C3B-AD7B17482622}" sibTransId="{92FD66AC-28AF-42A7-A536-E4FEA50DEB1E}"/>
    <dgm:cxn modelId="{ADEBBB9E-34E9-4BD8-8CB4-3CCA0BA3CC1C}" srcId="{8240FCC6-4A0F-4B92-A24C-4458612DED3C}" destId="{DDA261F8-057B-49F7-A828-0C5FA0E0DA02}" srcOrd="0" destOrd="0" parTransId="{48C4CDF7-FCD5-4E8D-982D-D2732CA5A8E4}" sibTransId="{A4032708-7D3C-4C36-8CC3-2AF5ACC31AC9}"/>
    <dgm:cxn modelId="{BB86D5E5-03A6-4AAC-8A5D-BEE137C595AE}" type="presOf" srcId="{051B510E-5FC3-4C6A-841E-75702E32BF06}" destId="{5B1105BB-5D63-43C5-A643-E5E03B868890}" srcOrd="0" destOrd="0" presId="urn:microsoft.com/office/officeart/2005/8/layout/cycle8"/>
    <dgm:cxn modelId="{0B11020D-B1BD-4041-8F1A-098B39015264}" type="presParOf" srcId="{14686325-66CF-490F-BA4A-B0FD4C3FE76C}" destId="{7E93D4B3-B104-4676-B7DB-E4C9953A03E9}" srcOrd="0" destOrd="0" presId="urn:microsoft.com/office/officeart/2005/8/layout/cycle8"/>
    <dgm:cxn modelId="{4A6CFED6-86FA-400B-B0FE-18179CC944D7}" type="presParOf" srcId="{14686325-66CF-490F-BA4A-B0FD4C3FE76C}" destId="{BB11CF15-CEF2-4458-A734-C54530AD4FE7}" srcOrd="1" destOrd="0" presId="urn:microsoft.com/office/officeart/2005/8/layout/cycle8"/>
    <dgm:cxn modelId="{81F1BC09-6902-45B7-895E-D39EF37BDD58}" type="presParOf" srcId="{14686325-66CF-490F-BA4A-B0FD4C3FE76C}" destId="{F82D39EE-A9EC-449D-A33E-1D2B1E92240C}" srcOrd="2" destOrd="0" presId="urn:microsoft.com/office/officeart/2005/8/layout/cycle8"/>
    <dgm:cxn modelId="{64351B6D-58F5-45E9-BC4D-AA821CFA1D93}" type="presParOf" srcId="{14686325-66CF-490F-BA4A-B0FD4C3FE76C}" destId="{E3E08329-0788-497A-B1FE-9C806CD23BD0}" srcOrd="3" destOrd="0" presId="urn:microsoft.com/office/officeart/2005/8/layout/cycle8"/>
    <dgm:cxn modelId="{0CDB59FE-2B6D-46B4-B681-7FE17EB1EDF1}" type="presParOf" srcId="{14686325-66CF-490F-BA4A-B0FD4C3FE76C}" destId="{5B1105BB-5D63-43C5-A643-E5E03B868890}" srcOrd="4" destOrd="0" presId="urn:microsoft.com/office/officeart/2005/8/layout/cycle8"/>
    <dgm:cxn modelId="{6D54C820-7996-4516-8B55-E892AA565FCF}" type="presParOf" srcId="{14686325-66CF-490F-BA4A-B0FD4C3FE76C}" destId="{FE12847F-8072-4BD1-9AAB-D4199C623DF4}" srcOrd="5" destOrd="0" presId="urn:microsoft.com/office/officeart/2005/8/layout/cycle8"/>
    <dgm:cxn modelId="{80909741-919C-48CA-9FD1-69F44B4A13C5}" type="presParOf" srcId="{14686325-66CF-490F-BA4A-B0FD4C3FE76C}" destId="{BED275F3-D1C8-4ECC-BFBA-6268864EB52A}" srcOrd="6" destOrd="0" presId="urn:microsoft.com/office/officeart/2005/8/layout/cycle8"/>
    <dgm:cxn modelId="{2EA7E412-84BC-4669-A5C3-6C19BFCEC92C}" type="presParOf" srcId="{14686325-66CF-490F-BA4A-B0FD4C3FE76C}" destId="{1E2AB5BC-EEE6-4F10-B5F3-049769146983}" srcOrd="7" destOrd="0" presId="urn:microsoft.com/office/officeart/2005/8/layout/cycle8"/>
    <dgm:cxn modelId="{D3D6440B-F1E3-480E-84F4-D0E3E399F1B4}" type="presParOf" srcId="{14686325-66CF-490F-BA4A-B0FD4C3FE76C}" destId="{E9ABD17C-8EC7-400B-9D5A-93FA3880BEDF}" srcOrd="8" destOrd="0" presId="urn:microsoft.com/office/officeart/2005/8/layout/cycle8"/>
    <dgm:cxn modelId="{16384BF0-B6D6-46B1-9752-1234383169A2}" type="presParOf" srcId="{14686325-66CF-490F-BA4A-B0FD4C3FE76C}" destId="{A5F9F79C-E41E-4E4A-B6F1-E6C681FC3378}" srcOrd="9" destOrd="0" presId="urn:microsoft.com/office/officeart/2005/8/layout/cycle8"/>
    <dgm:cxn modelId="{B3361F15-627B-4E79-9A89-1113EC3A536A}" type="presParOf" srcId="{14686325-66CF-490F-BA4A-B0FD4C3FE76C}" destId="{1C0838F4-63D8-421F-95D3-866848A9523F}" srcOrd="10" destOrd="0" presId="urn:microsoft.com/office/officeart/2005/8/layout/cycle8"/>
    <dgm:cxn modelId="{24ADEC18-10D9-49CE-AE6C-647692AD8435}" type="presParOf" srcId="{14686325-66CF-490F-BA4A-B0FD4C3FE76C}" destId="{D036D336-BAF1-456E-9B56-13D0526E4099}" srcOrd="11" destOrd="0" presId="urn:microsoft.com/office/officeart/2005/8/layout/cycle8"/>
    <dgm:cxn modelId="{770F29A4-4298-4756-B362-9DB96376D705}" type="presParOf" srcId="{14686325-66CF-490F-BA4A-B0FD4C3FE76C}" destId="{6CCBDB77-EEEA-45A4-A9B9-3D7049B1D1BA}" srcOrd="12" destOrd="0" presId="urn:microsoft.com/office/officeart/2005/8/layout/cycle8"/>
    <dgm:cxn modelId="{26851093-0E68-4113-BB39-C354C833DBA4}" type="presParOf" srcId="{14686325-66CF-490F-BA4A-B0FD4C3FE76C}" destId="{B3817997-D99C-46D7-85C5-F0FF0C2E7E67}" srcOrd="13" destOrd="0" presId="urn:microsoft.com/office/officeart/2005/8/layout/cycle8"/>
    <dgm:cxn modelId="{FA636559-0040-45DE-8C3C-315CA45A6233}" type="presParOf" srcId="{14686325-66CF-490F-BA4A-B0FD4C3FE76C}" destId="{AB0C47C4-3131-41FD-AF0A-0D8247640358}"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657847-AD5D-410C-8630-0B09CF19C9F7}" type="doc">
      <dgm:prSet loTypeId="urn:diagrams.loki3.com/VaryingWidthList" loCatId="list" qsTypeId="urn:microsoft.com/office/officeart/2005/8/quickstyle/simple1" qsCatId="simple" csTypeId="urn:microsoft.com/office/officeart/2005/8/colors/accent1_2" csCatId="accent1" phldr="1"/>
      <dgm:spPr/>
    </dgm:pt>
    <dgm:pt modelId="{BCEA14EE-AA12-4D0D-9E5A-8675FA719A61}">
      <dgm:prSet phldrT="[Text]"/>
      <dgm:spPr/>
      <dgm:t>
        <a:bodyPr/>
        <a:lstStyle/>
        <a:p>
          <a:r>
            <a:rPr lang="en-US" dirty="0">
              <a:solidFill>
                <a:schemeClr val="tx1"/>
              </a:solidFill>
            </a:rPr>
            <a:t>Feature 1</a:t>
          </a:r>
        </a:p>
      </dgm:t>
    </dgm:pt>
    <dgm:pt modelId="{0BFB71CA-3869-4214-A27D-8D3F018E3434}" type="parTrans" cxnId="{3E880169-973B-4BE7-B444-53F6340F47EE}">
      <dgm:prSet/>
      <dgm:spPr/>
      <dgm:t>
        <a:bodyPr/>
        <a:lstStyle/>
        <a:p>
          <a:endParaRPr lang="en-US"/>
        </a:p>
      </dgm:t>
    </dgm:pt>
    <dgm:pt modelId="{A3150F42-71F5-435F-8481-8F8A427BE85E}" type="sibTrans" cxnId="{3E880169-973B-4BE7-B444-53F6340F47EE}">
      <dgm:prSet/>
      <dgm:spPr/>
      <dgm:t>
        <a:bodyPr/>
        <a:lstStyle/>
        <a:p>
          <a:endParaRPr lang="en-US"/>
        </a:p>
      </dgm:t>
    </dgm:pt>
    <dgm:pt modelId="{146C8490-9E33-4AEF-AA81-8BE3F1AA91FC}">
      <dgm:prSet phldrT="[Text]"/>
      <dgm:spPr>
        <a:solidFill>
          <a:srgbClr val="FFC000"/>
        </a:solidFill>
      </dgm:spPr>
      <dgm:t>
        <a:bodyPr/>
        <a:lstStyle/>
        <a:p>
          <a:r>
            <a:rPr lang="en-US" dirty="0">
              <a:solidFill>
                <a:schemeClr val="tx1"/>
              </a:solidFill>
            </a:rPr>
            <a:t>Risk response</a:t>
          </a:r>
        </a:p>
      </dgm:t>
    </dgm:pt>
    <dgm:pt modelId="{1401D7DC-E545-456A-B507-CC12DA21554F}" type="parTrans" cxnId="{07DEF714-9C96-4B5E-9FA3-7FEEF4B70A28}">
      <dgm:prSet/>
      <dgm:spPr/>
      <dgm:t>
        <a:bodyPr/>
        <a:lstStyle/>
        <a:p>
          <a:endParaRPr lang="en-US"/>
        </a:p>
      </dgm:t>
    </dgm:pt>
    <dgm:pt modelId="{6CB3CB2E-89A3-4B97-97C9-DDF188A7E2C8}" type="sibTrans" cxnId="{07DEF714-9C96-4B5E-9FA3-7FEEF4B70A28}">
      <dgm:prSet/>
      <dgm:spPr/>
      <dgm:t>
        <a:bodyPr/>
        <a:lstStyle/>
        <a:p>
          <a:endParaRPr lang="en-US"/>
        </a:p>
      </dgm:t>
    </dgm:pt>
    <dgm:pt modelId="{C16BE539-8B89-465B-B97A-A125289E6AF3}">
      <dgm:prSet phldrT="[Text]"/>
      <dgm:spPr>
        <a:solidFill>
          <a:srgbClr val="FFC000"/>
        </a:solidFill>
      </dgm:spPr>
      <dgm:t>
        <a:bodyPr/>
        <a:lstStyle/>
        <a:p>
          <a:r>
            <a:rPr lang="en-US" dirty="0">
              <a:solidFill>
                <a:schemeClr val="tx1"/>
              </a:solidFill>
            </a:rPr>
            <a:t>Risk response</a:t>
          </a:r>
        </a:p>
      </dgm:t>
    </dgm:pt>
    <dgm:pt modelId="{166C6E98-6A1B-4B2A-AC83-B2497F30417C}" type="parTrans" cxnId="{FD9C5546-6367-4C7C-B391-529F9FE67E85}">
      <dgm:prSet/>
      <dgm:spPr/>
      <dgm:t>
        <a:bodyPr/>
        <a:lstStyle/>
        <a:p>
          <a:endParaRPr lang="en-US"/>
        </a:p>
      </dgm:t>
    </dgm:pt>
    <dgm:pt modelId="{8551D257-0681-4726-BDCF-BD2535AD369B}" type="sibTrans" cxnId="{FD9C5546-6367-4C7C-B391-529F9FE67E85}">
      <dgm:prSet/>
      <dgm:spPr/>
      <dgm:t>
        <a:bodyPr/>
        <a:lstStyle/>
        <a:p>
          <a:endParaRPr lang="en-US"/>
        </a:p>
      </dgm:t>
    </dgm:pt>
    <dgm:pt modelId="{AA8D61C5-CE62-44AD-9F30-1BF216A967CC}">
      <dgm:prSet phldrT="[Text]"/>
      <dgm:spPr/>
      <dgm:t>
        <a:bodyPr/>
        <a:lstStyle/>
        <a:p>
          <a:r>
            <a:rPr lang="en-US" dirty="0">
              <a:solidFill>
                <a:schemeClr val="tx1"/>
              </a:solidFill>
            </a:rPr>
            <a:t>Feature 2</a:t>
          </a:r>
        </a:p>
      </dgm:t>
    </dgm:pt>
    <dgm:pt modelId="{0FD3AA91-6580-4A6E-908C-EB7C5F2C896D}" type="parTrans" cxnId="{A9EB45B9-74A7-47B7-96AE-3432E4B5BBE3}">
      <dgm:prSet/>
      <dgm:spPr/>
      <dgm:t>
        <a:bodyPr/>
        <a:lstStyle/>
        <a:p>
          <a:endParaRPr lang="en-US"/>
        </a:p>
      </dgm:t>
    </dgm:pt>
    <dgm:pt modelId="{F03A8846-DE6A-40A3-8DE8-930B1D094690}" type="sibTrans" cxnId="{A9EB45B9-74A7-47B7-96AE-3432E4B5BBE3}">
      <dgm:prSet/>
      <dgm:spPr/>
      <dgm:t>
        <a:bodyPr/>
        <a:lstStyle/>
        <a:p>
          <a:endParaRPr lang="en-US"/>
        </a:p>
      </dgm:t>
    </dgm:pt>
    <dgm:pt modelId="{7632E5AA-8CF2-465C-A017-48436D0256FD}">
      <dgm:prSet phldrT="[Text]"/>
      <dgm:spPr/>
      <dgm:t>
        <a:bodyPr/>
        <a:lstStyle/>
        <a:p>
          <a:r>
            <a:rPr lang="en-US" dirty="0">
              <a:solidFill>
                <a:schemeClr val="tx1"/>
              </a:solidFill>
            </a:rPr>
            <a:t>Feature 3</a:t>
          </a:r>
        </a:p>
      </dgm:t>
    </dgm:pt>
    <dgm:pt modelId="{345A423C-DE95-4CA6-B370-C9CD3330CDB3}" type="parTrans" cxnId="{139F820D-B45E-4A4E-BF98-4D3C413236F3}">
      <dgm:prSet/>
      <dgm:spPr/>
      <dgm:t>
        <a:bodyPr/>
        <a:lstStyle/>
        <a:p>
          <a:endParaRPr lang="en-US"/>
        </a:p>
      </dgm:t>
    </dgm:pt>
    <dgm:pt modelId="{3068F8AE-29C6-4590-BE79-43B7E7AA677C}" type="sibTrans" cxnId="{139F820D-B45E-4A4E-BF98-4D3C413236F3}">
      <dgm:prSet/>
      <dgm:spPr/>
      <dgm:t>
        <a:bodyPr/>
        <a:lstStyle/>
        <a:p>
          <a:endParaRPr lang="en-US"/>
        </a:p>
      </dgm:t>
    </dgm:pt>
    <dgm:pt modelId="{4A876507-C75D-4FBB-B189-8A6918DD22F0}">
      <dgm:prSet phldrT="[Text]"/>
      <dgm:spPr/>
      <dgm:t>
        <a:bodyPr/>
        <a:lstStyle/>
        <a:p>
          <a:r>
            <a:rPr lang="en-US" dirty="0">
              <a:solidFill>
                <a:schemeClr val="tx1"/>
              </a:solidFill>
            </a:rPr>
            <a:t>Feature 4</a:t>
          </a:r>
        </a:p>
      </dgm:t>
    </dgm:pt>
    <dgm:pt modelId="{5848FDC9-28F3-43DB-B9F2-7E89996B51FB}" type="parTrans" cxnId="{30B70B8C-02AF-47BC-82EC-D6BA9EC104AA}">
      <dgm:prSet/>
      <dgm:spPr/>
      <dgm:t>
        <a:bodyPr/>
        <a:lstStyle/>
        <a:p>
          <a:endParaRPr lang="en-US"/>
        </a:p>
      </dgm:t>
    </dgm:pt>
    <dgm:pt modelId="{EEF30B4E-16BD-4E21-A096-46A4300BF9B5}" type="sibTrans" cxnId="{30B70B8C-02AF-47BC-82EC-D6BA9EC104AA}">
      <dgm:prSet/>
      <dgm:spPr/>
      <dgm:t>
        <a:bodyPr/>
        <a:lstStyle/>
        <a:p>
          <a:endParaRPr lang="en-US"/>
        </a:p>
      </dgm:t>
    </dgm:pt>
    <dgm:pt modelId="{10F3AB60-6D50-4D14-8254-C9CBCAE34F1F}" type="pres">
      <dgm:prSet presAssocID="{DF657847-AD5D-410C-8630-0B09CF19C9F7}" presName="Name0" presStyleCnt="0">
        <dgm:presLayoutVars>
          <dgm:resizeHandles/>
        </dgm:presLayoutVars>
      </dgm:prSet>
      <dgm:spPr/>
    </dgm:pt>
    <dgm:pt modelId="{27519DB0-5EDE-4A85-9075-D341BEA4C0B7}" type="pres">
      <dgm:prSet presAssocID="{BCEA14EE-AA12-4D0D-9E5A-8675FA719A61}" presName="text" presStyleLbl="node1" presStyleIdx="0" presStyleCnt="6">
        <dgm:presLayoutVars>
          <dgm:bulletEnabled val="1"/>
        </dgm:presLayoutVars>
      </dgm:prSet>
      <dgm:spPr/>
    </dgm:pt>
    <dgm:pt modelId="{309179E0-D499-4D13-BA0A-0C5FB5C9471E}" type="pres">
      <dgm:prSet presAssocID="{A3150F42-71F5-435F-8481-8F8A427BE85E}" presName="space" presStyleCnt="0"/>
      <dgm:spPr/>
    </dgm:pt>
    <dgm:pt modelId="{8FD5EA2F-EC18-4EAB-976C-A02861F48BDE}" type="pres">
      <dgm:prSet presAssocID="{C16BE539-8B89-465B-B97A-A125289E6AF3}" presName="text" presStyleLbl="node1" presStyleIdx="1" presStyleCnt="6">
        <dgm:presLayoutVars>
          <dgm:bulletEnabled val="1"/>
        </dgm:presLayoutVars>
      </dgm:prSet>
      <dgm:spPr/>
    </dgm:pt>
    <dgm:pt modelId="{BF7280C7-D889-4AA9-960B-ECE859115B5C}" type="pres">
      <dgm:prSet presAssocID="{8551D257-0681-4726-BDCF-BD2535AD369B}" presName="space" presStyleCnt="0"/>
      <dgm:spPr/>
    </dgm:pt>
    <dgm:pt modelId="{9BF9998C-1AC7-41FD-B3AA-3F5D1EA0AEE1}" type="pres">
      <dgm:prSet presAssocID="{AA8D61C5-CE62-44AD-9F30-1BF216A967CC}" presName="text" presStyleLbl="node1" presStyleIdx="2" presStyleCnt="6">
        <dgm:presLayoutVars>
          <dgm:bulletEnabled val="1"/>
        </dgm:presLayoutVars>
      </dgm:prSet>
      <dgm:spPr/>
    </dgm:pt>
    <dgm:pt modelId="{45EB91DE-852C-4ADA-B31E-854DD8587F84}" type="pres">
      <dgm:prSet presAssocID="{F03A8846-DE6A-40A3-8DE8-930B1D094690}" presName="space" presStyleCnt="0"/>
      <dgm:spPr/>
    </dgm:pt>
    <dgm:pt modelId="{4249DCA4-1478-439F-ABE4-28624ACE8FAC}" type="pres">
      <dgm:prSet presAssocID="{7632E5AA-8CF2-465C-A017-48436D0256FD}" presName="text" presStyleLbl="node1" presStyleIdx="3" presStyleCnt="6">
        <dgm:presLayoutVars>
          <dgm:bulletEnabled val="1"/>
        </dgm:presLayoutVars>
      </dgm:prSet>
      <dgm:spPr/>
    </dgm:pt>
    <dgm:pt modelId="{A0FDF031-BE4F-466B-8361-79ED17A47A54}" type="pres">
      <dgm:prSet presAssocID="{3068F8AE-29C6-4590-BE79-43B7E7AA677C}" presName="space" presStyleCnt="0"/>
      <dgm:spPr/>
    </dgm:pt>
    <dgm:pt modelId="{657FB9A3-4293-4F12-A564-B19911796B63}" type="pres">
      <dgm:prSet presAssocID="{146C8490-9E33-4AEF-AA81-8BE3F1AA91FC}" presName="text" presStyleLbl="node1" presStyleIdx="4" presStyleCnt="6">
        <dgm:presLayoutVars>
          <dgm:bulletEnabled val="1"/>
        </dgm:presLayoutVars>
      </dgm:prSet>
      <dgm:spPr/>
    </dgm:pt>
    <dgm:pt modelId="{6C2E9715-4803-4B46-92C7-E1A093DCFAE1}" type="pres">
      <dgm:prSet presAssocID="{6CB3CB2E-89A3-4B97-97C9-DDF188A7E2C8}" presName="space" presStyleCnt="0"/>
      <dgm:spPr/>
    </dgm:pt>
    <dgm:pt modelId="{5DA42E0A-7CE2-480C-B3F6-294F207EBE3B}" type="pres">
      <dgm:prSet presAssocID="{4A876507-C75D-4FBB-B189-8A6918DD22F0}" presName="text" presStyleLbl="node1" presStyleIdx="5" presStyleCnt="6">
        <dgm:presLayoutVars>
          <dgm:bulletEnabled val="1"/>
        </dgm:presLayoutVars>
      </dgm:prSet>
      <dgm:spPr/>
    </dgm:pt>
  </dgm:ptLst>
  <dgm:cxnLst>
    <dgm:cxn modelId="{139F820D-B45E-4A4E-BF98-4D3C413236F3}" srcId="{DF657847-AD5D-410C-8630-0B09CF19C9F7}" destId="{7632E5AA-8CF2-465C-A017-48436D0256FD}" srcOrd="3" destOrd="0" parTransId="{345A423C-DE95-4CA6-B370-C9CD3330CDB3}" sibTransId="{3068F8AE-29C6-4590-BE79-43B7E7AA677C}"/>
    <dgm:cxn modelId="{07DEF714-9C96-4B5E-9FA3-7FEEF4B70A28}" srcId="{DF657847-AD5D-410C-8630-0B09CF19C9F7}" destId="{146C8490-9E33-4AEF-AA81-8BE3F1AA91FC}" srcOrd="4" destOrd="0" parTransId="{1401D7DC-E545-456A-B507-CC12DA21554F}" sibTransId="{6CB3CB2E-89A3-4B97-97C9-DDF188A7E2C8}"/>
    <dgm:cxn modelId="{80361A29-7871-4A92-B6F2-EBF0EB65727F}" type="presOf" srcId="{AA8D61C5-CE62-44AD-9F30-1BF216A967CC}" destId="{9BF9998C-1AC7-41FD-B3AA-3F5D1EA0AEE1}" srcOrd="0" destOrd="0" presId="urn:diagrams.loki3.com/VaryingWidthList"/>
    <dgm:cxn modelId="{FD9C5546-6367-4C7C-B391-529F9FE67E85}" srcId="{DF657847-AD5D-410C-8630-0B09CF19C9F7}" destId="{C16BE539-8B89-465B-B97A-A125289E6AF3}" srcOrd="1" destOrd="0" parTransId="{166C6E98-6A1B-4B2A-AC83-B2497F30417C}" sibTransId="{8551D257-0681-4726-BDCF-BD2535AD369B}"/>
    <dgm:cxn modelId="{3E880169-973B-4BE7-B444-53F6340F47EE}" srcId="{DF657847-AD5D-410C-8630-0B09CF19C9F7}" destId="{BCEA14EE-AA12-4D0D-9E5A-8675FA719A61}" srcOrd="0" destOrd="0" parTransId="{0BFB71CA-3869-4214-A27D-8D3F018E3434}" sibTransId="{A3150F42-71F5-435F-8481-8F8A427BE85E}"/>
    <dgm:cxn modelId="{14FC8E5A-2548-4918-AEF7-8D3A6152EA6E}" type="presOf" srcId="{DF657847-AD5D-410C-8630-0B09CF19C9F7}" destId="{10F3AB60-6D50-4D14-8254-C9CBCAE34F1F}" srcOrd="0" destOrd="0" presId="urn:diagrams.loki3.com/VaryingWidthList"/>
    <dgm:cxn modelId="{55D41380-2148-4A4C-BA0B-E56F36ED937B}" type="presOf" srcId="{C16BE539-8B89-465B-B97A-A125289E6AF3}" destId="{8FD5EA2F-EC18-4EAB-976C-A02861F48BDE}" srcOrd="0" destOrd="0" presId="urn:diagrams.loki3.com/VaryingWidthList"/>
    <dgm:cxn modelId="{30B70B8C-02AF-47BC-82EC-D6BA9EC104AA}" srcId="{DF657847-AD5D-410C-8630-0B09CF19C9F7}" destId="{4A876507-C75D-4FBB-B189-8A6918DD22F0}" srcOrd="5" destOrd="0" parTransId="{5848FDC9-28F3-43DB-B9F2-7E89996B51FB}" sibTransId="{EEF30B4E-16BD-4E21-A096-46A4300BF9B5}"/>
    <dgm:cxn modelId="{84A6209A-EDFD-4E33-99ED-4018D1BA7650}" type="presOf" srcId="{4A876507-C75D-4FBB-B189-8A6918DD22F0}" destId="{5DA42E0A-7CE2-480C-B3F6-294F207EBE3B}" srcOrd="0" destOrd="0" presId="urn:diagrams.loki3.com/VaryingWidthList"/>
    <dgm:cxn modelId="{BBAB82AB-60EB-4CD2-BC48-161C9CF9C24D}" type="presOf" srcId="{146C8490-9E33-4AEF-AA81-8BE3F1AA91FC}" destId="{657FB9A3-4293-4F12-A564-B19911796B63}" srcOrd="0" destOrd="0" presId="urn:diagrams.loki3.com/VaryingWidthList"/>
    <dgm:cxn modelId="{A9EB45B9-74A7-47B7-96AE-3432E4B5BBE3}" srcId="{DF657847-AD5D-410C-8630-0B09CF19C9F7}" destId="{AA8D61C5-CE62-44AD-9F30-1BF216A967CC}" srcOrd="2" destOrd="0" parTransId="{0FD3AA91-6580-4A6E-908C-EB7C5F2C896D}" sibTransId="{F03A8846-DE6A-40A3-8DE8-930B1D094690}"/>
    <dgm:cxn modelId="{822C41D5-2F39-46B8-BC63-BCBC1C2D0DFC}" type="presOf" srcId="{7632E5AA-8CF2-465C-A017-48436D0256FD}" destId="{4249DCA4-1478-439F-ABE4-28624ACE8FAC}" srcOrd="0" destOrd="0" presId="urn:diagrams.loki3.com/VaryingWidthList"/>
    <dgm:cxn modelId="{21616FF0-AFBC-4B0D-A7C3-D346BAC1318C}" type="presOf" srcId="{BCEA14EE-AA12-4D0D-9E5A-8675FA719A61}" destId="{27519DB0-5EDE-4A85-9075-D341BEA4C0B7}" srcOrd="0" destOrd="0" presId="urn:diagrams.loki3.com/VaryingWidthList"/>
    <dgm:cxn modelId="{E03C9685-9784-4C8B-B590-19E602FD5CB3}" type="presParOf" srcId="{10F3AB60-6D50-4D14-8254-C9CBCAE34F1F}" destId="{27519DB0-5EDE-4A85-9075-D341BEA4C0B7}" srcOrd="0" destOrd="0" presId="urn:diagrams.loki3.com/VaryingWidthList"/>
    <dgm:cxn modelId="{16D978DB-7C50-4D26-B89D-64268CF32534}" type="presParOf" srcId="{10F3AB60-6D50-4D14-8254-C9CBCAE34F1F}" destId="{309179E0-D499-4D13-BA0A-0C5FB5C9471E}" srcOrd="1" destOrd="0" presId="urn:diagrams.loki3.com/VaryingWidthList"/>
    <dgm:cxn modelId="{8C033851-CDD4-4751-AF8E-D1FC613B018F}" type="presParOf" srcId="{10F3AB60-6D50-4D14-8254-C9CBCAE34F1F}" destId="{8FD5EA2F-EC18-4EAB-976C-A02861F48BDE}" srcOrd="2" destOrd="0" presId="urn:diagrams.loki3.com/VaryingWidthList"/>
    <dgm:cxn modelId="{E1D50BCC-8C49-48BF-B683-E0F66C7F8355}" type="presParOf" srcId="{10F3AB60-6D50-4D14-8254-C9CBCAE34F1F}" destId="{BF7280C7-D889-4AA9-960B-ECE859115B5C}" srcOrd="3" destOrd="0" presId="urn:diagrams.loki3.com/VaryingWidthList"/>
    <dgm:cxn modelId="{969D4D59-CC81-4C62-B493-95AF645B9914}" type="presParOf" srcId="{10F3AB60-6D50-4D14-8254-C9CBCAE34F1F}" destId="{9BF9998C-1AC7-41FD-B3AA-3F5D1EA0AEE1}" srcOrd="4" destOrd="0" presId="urn:diagrams.loki3.com/VaryingWidthList"/>
    <dgm:cxn modelId="{EFF6C256-4634-47C5-907B-D39F260D5BFE}" type="presParOf" srcId="{10F3AB60-6D50-4D14-8254-C9CBCAE34F1F}" destId="{45EB91DE-852C-4ADA-B31E-854DD8587F84}" srcOrd="5" destOrd="0" presId="urn:diagrams.loki3.com/VaryingWidthList"/>
    <dgm:cxn modelId="{44A43E31-A2A3-4F02-AAF6-B237832F1B56}" type="presParOf" srcId="{10F3AB60-6D50-4D14-8254-C9CBCAE34F1F}" destId="{4249DCA4-1478-439F-ABE4-28624ACE8FAC}" srcOrd="6" destOrd="0" presId="urn:diagrams.loki3.com/VaryingWidthList"/>
    <dgm:cxn modelId="{5E349D5C-7DCF-4218-AF3F-F06C6CF72DEC}" type="presParOf" srcId="{10F3AB60-6D50-4D14-8254-C9CBCAE34F1F}" destId="{A0FDF031-BE4F-466B-8361-79ED17A47A54}" srcOrd="7" destOrd="0" presId="urn:diagrams.loki3.com/VaryingWidthList"/>
    <dgm:cxn modelId="{7F8A9719-CE96-402F-8660-197BADA37BF1}" type="presParOf" srcId="{10F3AB60-6D50-4D14-8254-C9CBCAE34F1F}" destId="{657FB9A3-4293-4F12-A564-B19911796B63}" srcOrd="8" destOrd="0" presId="urn:diagrams.loki3.com/VaryingWidthList"/>
    <dgm:cxn modelId="{DF5B3432-7D62-4CB3-9869-69DD1023246E}" type="presParOf" srcId="{10F3AB60-6D50-4D14-8254-C9CBCAE34F1F}" destId="{6C2E9715-4803-4B46-92C7-E1A093DCFAE1}" srcOrd="9" destOrd="0" presId="urn:diagrams.loki3.com/VaryingWidthList"/>
    <dgm:cxn modelId="{C1741EDD-C70C-41D6-BBE5-1F519DA765E0}" type="presParOf" srcId="{10F3AB60-6D50-4D14-8254-C9CBCAE34F1F}" destId="{5DA42E0A-7CE2-480C-B3F6-294F207EBE3B}" srcOrd="1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380E5-565F-488F-8CAF-56D9F79339BE}">
      <dsp:nvSpPr>
        <dsp:cNvPr id="0" name=""/>
        <dsp:cNvSpPr/>
      </dsp:nvSpPr>
      <dsp:spPr>
        <a:xfrm>
          <a:off x="3263857" y="1875463"/>
          <a:ext cx="194140" cy="1514297"/>
        </a:xfrm>
        <a:custGeom>
          <a:avLst/>
          <a:gdLst/>
          <a:ahLst/>
          <a:cxnLst/>
          <a:rect l="0" t="0" r="0" b="0"/>
          <a:pathLst>
            <a:path>
              <a:moveTo>
                <a:pt x="0" y="0"/>
              </a:moveTo>
              <a:lnTo>
                <a:pt x="0" y="1514297"/>
              </a:lnTo>
              <a:lnTo>
                <a:pt x="194140" y="15142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9F077F-C6C5-4508-AF24-562220D04D61}">
      <dsp:nvSpPr>
        <dsp:cNvPr id="0" name=""/>
        <dsp:cNvSpPr/>
      </dsp:nvSpPr>
      <dsp:spPr>
        <a:xfrm>
          <a:off x="3263857" y="1875463"/>
          <a:ext cx="194140" cy="595364"/>
        </a:xfrm>
        <a:custGeom>
          <a:avLst/>
          <a:gdLst/>
          <a:ahLst/>
          <a:cxnLst/>
          <a:rect l="0" t="0" r="0" b="0"/>
          <a:pathLst>
            <a:path>
              <a:moveTo>
                <a:pt x="0" y="0"/>
              </a:moveTo>
              <a:lnTo>
                <a:pt x="0" y="595364"/>
              </a:lnTo>
              <a:lnTo>
                <a:pt x="194140" y="5953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26933F-D035-4893-A2DE-44EFCFA0BC44}">
      <dsp:nvSpPr>
        <dsp:cNvPr id="0" name=""/>
        <dsp:cNvSpPr/>
      </dsp:nvSpPr>
      <dsp:spPr>
        <a:xfrm>
          <a:off x="2215497" y="956531"/>
          <a:ext cx="1566068" cy="271797"/>
        </a:xfrm>
        <a:custGeom>
          <a:avLst/>
          <a:gdLst/>
          <a:ahLst/>
          <a:cxnLst/>
          <a:rect l="0" t="0" r="0" b="0"/>
          <a:pathLst>
            <a:path>
              <a:moveTo>
                <a:pt x="0" y="0"/>
              </a:moveTo>
              <a:lnTo>
                <a:pt x="0" y="135898"/>
              </a:lnTo>
              <a:lnTo>
                <a:pt x="1566068" y="135898"/>
              </a:lnTo>
              <a:lnTo>
                <a:pt x="1566068" y="2717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D7078-7C7E-4180-9140-62B8BF307DC2}">
      <dsp:nvSpPr>
        <dsp:cNvPr id="0" name=""/>
        <dsp:cNvSpPr/>
      </dsp:nvSpPr>
      <dsp:spPr>
        <a:xfrm>
          <a:off x="1697788" y="1875463"/>
          <a:ext cx="194140" cy="1514297"/>
        </a:xfrm>
        <a:custGeom>
          <a:avLst/>
          <a:gdLst/>
          <a:ahLst/>
          <a:cxnLst/>
          <a:rect l="0" t="0" r="0" b="0"/>
          <a:pathLst>
            <a:path>
              <a:moveTo>
                <a:pt x="0" y="0"/>
              </a:moveTo>
              <a:lnTo>
                <a:pt x="0" y="1514297"/>
              </a:lnTo>
              <a:lnTo>
                <a:pt x="194140" y="15142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54DD97-8F02-4712-900C-77B9EF612367}">
      <dsp:nvSpPr>
        <dsp:cNvPr id="0" name=""/>
        <dsp:cNvSpPr/>
      </dsp:nvSpPr>
      <dsp:spPr>
        <a:xfrm>
          <a:off x="1697788" y="1875463"/>
          <a:ext cx="194140" cy="595364"/>
        </a:xfrm>
        <a:custGeom>
          <a:avLst/>
          <a:gdLst/>
          <a:ahLst/>
          <a:cxnLst/>
          <a:rect l="0" t="0" r="0" b="0"/>
          <a:pathLst>
            <a:path>
              <a:moveTo>
                <a:pt x="0" y="0"/>
              </a:moveTo>
              <a:lnTo>
                <a:pt x="0" y="595364"/>
              </a:lnTo>
              <a:lnTo>
                <a:pt x="194140" y="5953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765112-9342-4267-A487-B08C72DEAE04}">
      <dsp:nvSpPr>
        <dsp:cNvPr id="0" name=""/>
        <dsp:cNvSpPr/>
      </dsp:nvSpPr>
      <dsp:spPr>
        <a:xfrm>
          <a:off x="2169777" y="956531"/>
          <a:ext cx="91440" cy="271797"/>
        </a:xfrm>
        <a:custGeom>
          <a:avLst/>
          <a:gdLst/>
          <a:ahLst/>
          <a:cxnLst/>
          <a:rect l="0" t="0" r="0" b="0"/>
          <a:pathLst>
            <a:path>
              <a:moveTo>
                <a:pt x="45720" y="0"/>
              </a:moveTo>
              <a:lnTo>
                <a:pt x="45720" y="2717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B10852-A615-48D7-979F-B69A09A74030}">
      <dsp:nvSpPr>
        <dsp:cNvPr id="0" name=""/>
        <dsp:cNvSpPr/>
      </dsp:nvSpPr>
      <dsp:spPr>
        <a:xfrm>
          <a:off x="131719" y="1875463"/>
          <a:ext cx="194140" cy="1514297"/>
        </a:xfrm>
        <a:custGeom>
          <a:avLst/>
          <a:gdLst/>
          <a:ahLst/>
          <a:cxnLst/>
          <a:rect l="0" t="0" r="0" b="0"/>
          <a:pathLst>
            <a:path>
              <a:moveTo>
                <a:pt x="0" y="0"/>
              </a:moveTo>
              <a:lnTo>
                <a:pt x="0" y="1514297"/>
              </a:lnTo>
              <a:lnTo>
                <a:pt x="194140" y="15142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15042F-1627-44A4-932C-6C3E117C0051}">
      <dsp:nvSpPr>
        <dsp:cNvPr id="0" name=""/>
        <dsp:cNvSpPr/>
      </dsp:nvSpPr>
      <dsp:spPr>
        <a:xfrm>
          <a:off x="131719" y="1875463"/>
          <a:ext cx="194140" cy="595364"/>
        </a:xfrm>
        <a:custGeom>
          <a:avLst/>
          <a:gdLst/>
          <a:ahLst/>
          <a:cxnLst/>
          <a:rect l="0" t="0" r="0" b="0"/>
          <a:pathLst>
            <a:path>
              <a:moveTo>
                <a:pt x="0" y="0"/>
              </a:moveTo>
              <a:lnTo>
                <a:pt x="0" y="595364"/>
              </a:lnTo>
              <a:lnTo>
                <a:pt x="194140" y="5953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B78B59-5DE7-4513-88D0-AC0CE158A92F}">
      <dsp:nvSpPr>
        <dsp:cNvPr id="0" name=""/>
        <dsp:cNvSpPr/>
      </dsp:nvSpPr>
      <dsp:spPr>
        <a:xfrm>
          <a:off x="649428" y="956531"/>
          <a:ext cx="1566068" cy="271797"/>
        </a:xfrm>
        <a:custGeom>
          <a:avLst/>
          <a:gdLst/>
          <a:ahLst/>
          <a:cxnLst/>
          <a:rect l="0" t="0" r="0" b="0"/>
          <a:pathLst>
            <a:path>
              <a:moveTo>
                <a:pt x="1566068" y="0"/>
              </a:moveTo>
              <a:lnTo>
                <a:pt x="1566068" y="135898"/>
              </a:lnTo>
              <a:lnTo>
                <a:pt x="0" y="135898"/>
              </a:lnTo>
              <a:lnTo>
                <a:pt x="0" y="2717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8184C9-B932-4A3A-BDBB-7AB19659CC0A}">
      <dsp:nvSpPr>
        <dsp:cNvPr id="0" name=""/>
        <dsp:cNvSpPr/>
      </dsp:nvSpPr>
      <dsp:spPr>
        <a:xfrm>
          <a:off x="1568361" y="309395"/>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Executive</a:t>
          </a:r>
        </a:p>
      </dsp:txBody>
      <dsp:txXfrm>
        <a:off x="1568361" y="309395"/>
        <a:ext cx="1294271" cy="647135"/>
      </dsp:txXfrm>
    </dsp:sp>
    <dsp:sp modelId="{8AE8CE57-43CB-4B13-974F-B66DCFD0B2A6}">
      <dsp:nvSpPr>
        <dsp:cNvPr id="0" name=""/>
        <dsp:cNvSpPr/>
      </dsp:nvSpPr>
      <dsp:spPr>
        <a:xfrm>
          <a:off x="2292" y="1228328"/>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Functional Manager</a:t>
          </a:r>
        </a:p>
      </dsp:txBody>
      <dsp:txXfrm>
        <a:off x="2292" y="1228328"/>
        <a:ext cx="1294271" cy="647135"/>
      </dsp:txXfrm>
    </dsp:sp>
    <dsp:sp modelId="{07AD22DE-4B39-458C-BFE6-84304406FCAC}">
      <dsp:nvSpPr>
        <dsp:cNvPr id="0" name=""/>
        <dsp:cNvSpPr/>
      </dsp:nvSpPr>
      <dsp:spPr>
        <a:xfrm>
          <a:off x="325860" y="2147261"/>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325860" y="2147261"/>
        <a:ext cx="1294271" cy="647135"/>
      </dsp:txXfrm>
    </dsp:sp>
    <dsp:sp modelId="{824EA0F8-9EAD-4CD2-9438-6EFD4967834C}">
      <dsp:nvSpPr>
        <dsp:cNvPr id="0" name=""/>
        <dsp:cNvSpPr/>
      </dsp:nvSpPr>
      <dsp:spPr>
        <a:xfrm>
          <a:off x="325860" y="3066193"/>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325860" y="3066193"/>
        <a:ext cx="1294271" cy="647135"/>
      </dsp:txXfrm>
    </dsp:sp>
    <dsp:sp modelId="{31F9FCA4-05C1-4C1B-ACCD-F7557CB649C2}">
      <dsp:nvSpPr>
        <dsp:cNvPr id="0" name=""/>
        <dsp:cNvSpPr/>
      </dsp:nvSpPr>
      <dsp:spPr>
        <a:xfrm>
          <a:off x="1568361" y="1228328"/>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Functional Manager</a:t>
          </a:r>
        </a:p>
      </dsp:txBody>
      <dsp:txXfrm>
        <a:off x="1568361" y="1228328"/>
        <a:ext cx="1294271" cy="647135"/>
      </dsp:txXfrm>
    </dsp:sp>
    <dsp:sp modelId="{7C0CDB1D-2C6A-4B73-9558-6E48C209A7C0}">
      <dsp:nvSpPr>
        <dsp:cNvPr id="0" name=""/>
        <dsp:cNvSpPr/>
      </dsp:nvSpPr>
      <dsp:spPr>
        <a:xfrm>
          <a:off x="1891929" y="2147261"/>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1891929" y="2147261"/>
        <a:ext cx="1294271" cy="647135"/>
      </dsp:txXfrm>
    </dsp:sp>
    <dsp:sp modelId="{89F787E6-133D-4E54-9812-C76F855DEF32}">
      <dsp:nvSpPr>
        <dsp:cNvPr id="0" name=""/>
        <dsp:cNvSpPr/>
      </dsp:nvSpPr>
      <dsp:spPr>
        <a:xfrm>
          <a:off x="1891929" y="3066193"/>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1891929" y="3066193"/>
        <a:ext cx="1294271" cy="647135"/>
      </dsp:txXfrm>
    </dsp:sp>
    <dsp:sp modelId="{A2FCD20B-5F3D-40DB-86DB-DF570C4E0C1B}">
      <dsp:nvSpPr>
        <dsp:cNvPr id="0" name=""/>
        <dsp:cNvSpPr/>
      </dsp:nvSpPr>
      <dsp:spPr>
        <a:xfrm>
          <a:off x="3134429" y="1228328"/>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Functional Manager</a:t>
          </a:r>
        </a:p>
      </dsp:txBody>
      <dsp:txXfrm>
        <a:off x="3134429" y="1228328"/>
        <a:ext cx="1294271" cy="647135"/>
      </dsp:txXfrm>
    </dsp:sp>
    <dsp:sp modelId="{2691A6A9-1463-49BA-85FC-0DFB58FE547E}">
      <dsp:nvSpPr>
        <dsp:cNvPr id="0" name=""/>
        <dsp:cNvSpPr/>
      </dsp:nvSpPr>
      <dsp:spPr>
        <a:xfrm>
          <a:off x="3457997" y="2147261"/>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3457997" y="2147261"/>
        <a:ext cx="1294271" cy="647135"/>
      </dsp:txXfrm>
    </dsp:sp>
    <dsp:sp modelId="{65633642-F3DA-4BBE-ADEF-CEFEAB69BEEE}">
      <dsp:nvSpPr>
        <dsp:cNvPr id="0" name=""/>
        <dsp:cNvSpPr/>
      </dsp:nvSpPr>
      <dsp:spPr>
        <a:xfrm>
          <a:off x="3457997" y="3066193"/>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3457997" y="3066193"/>
        <a:ext cx="1294271" cy="6471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C887B-67BA-4997-AFAA-233B99E5367A}">
      <dsp:nvSpPr>
        <dsp:cNvPr id="0" name=""/>
        <dsp:cNvSpPr/>
      </dsp:nvSpPr>
      <dsp:spPr>
        <a:xfrm>
          <a:off x="3263857" y="1875463"/>
          <a:ext cx="194140" cy="1514297"/>
        </a:xfrm>
        <a:custGeom>
          <a:avLst/>
          <a:gdLst/>
          <a:ahLst/>
          <a:cxnLst/>
          <a:rect l="0" t="0" r="0" b="0"/>
          <a:pathLst>
            <a:path>
              <a:moveTo>
                <a:pt x="0" y="0"/>
              </a:moveTo>
              <a:lnTo>
                <a:pt x="0" y="1514297"/>
              </a:lnTo>
              <a:lnTo>
                <a:pt x="194140" y="15142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355488-E457-4077-BFFC-5FD0F4276AC1}">
      <dsp:nvSpPr>
        <dsp:cNvPr id="0" name=""/>
        <dsp:cNvSpPr/>
      </dsp:nvSpPr>
      <dsp:spPr>
        <a:xfrm>
          <a:off x="3263857" y="1875463"/>
          <a:ext cx="194140" cy="595364"/>
        </a:xfrm>
        <a:custGeom>
          <a:avLst/>
          <a:gdLst/>
          <a:ahLst/>
          <a:cxnLst/>
          <a:rect l="0" t="0" r="0" b="0"/>
          <a:pathLst>
            <a:path>
              <a:moveTo>
                <a:pt x="0" y="0"/>
              </a:moveTo>
              <a:lnTo>
                <a:pt x="0" y="595364"/>
              </a:lnTo>
              <a:lnTo>
                <a:pt x="194140" y="5953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1CEA1C-AD10-4CA3-8F10-00B0AEDD449A}">
      <dsp:nvSpPr>
        <dsp:cNvPr id="0" name=""/>
        <dsp:cNvSpPr/>
      </dsp:nvSpPr>
      <dsp:spPr>
        <a:xfrm>
          <a:off x="2215497" y="956531"/>
          <a:ext cx="1566068" cy="271797"/>
        </a:xfrm>
        <a:custGeom>
          <a:avLst/>
          <a:gdLst/>
          <a:ahLst/>
          <a:cxnLst/>
          <a:rect l="0" t="0" r="0" b="0"/>
          <a:pathLst>
            <a:path>
              <a:moveTo>
                <a:pt x="0" y="0"/>
              </a:moveTo>
              <a:lnTo>
                <a:pt x="0" y="135898"/>
              </a:lnTo>
              <a:lnTo>
                <a:pt x="1566068" y="135898"/>
              </a:lnTo>
              <a:lnTo>
                <a:pt x="1566068" y="2717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21527-E396-48C8-A18A-26E7190F66E2}">
      <dsp:nvSpPr>
        <dsp:cNvPr id="0" name=""/>
        <dsp:cNvSpPr/>
      </dsp:nvSpPr>
      <dsp:spPr>
        <a:xfrm>
          <a:off x="1697788" y="1875463"/>
          <a:ext cx="194140" cy="1514297"/>
        </a:xfrm>
        <a:custGeom>
          <a:avLst/>
          <a:gdLst/>
          <a:ahLst/>
          <a:cxnLst/>
          <a:rect l="0" t="0" r="0" b="0"/>
          <a:pathLst>
            <a:path>
              <a:moveTo>
                <a:pt x="0" y="0"/>
              </a:moveTo>
              <a:lnTo>
                <a:pt x="0" y="1514297"/>
              </a:lnTo>
              <a:lnTo>
                <a:pt x="194140" y="15142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67D66-5D71-4F5C-8BF0-61074F732527}">
      <dsp:nvSpPr>
        <dsp:cNvPr id="0" name=""/>
        <dsp:cNvSpPr/>
      </dsp:nvSpPr>
      <dsp:spPr>
        <a:xfrm>
          <a:off x="1697788" y="1875463"/>
          <a:ext cx="194140" cy="595364"/>
        </a:xfrm>
        <a:custGeom>
          <a:avLst/>
          <a:gdLst/>
          <a:ahLst/>
          <a:cxnLst/>
          <a:rect l="0" t="0" r="0" b="0"/>
          <a:pathLst>
            <a:path>
              <a:moveTo>
                <a:pt x="0" y="0"/>
              </a:moveTo>
              <a:lnTo>
                <a:pt x="0" y="595364"/>
              </a:lnTo>
              <a:lnTo>
                <a:pt x="194140" y="5953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45AF64-049E-497C-98B3-8F5D3D5C2C79}">
      <dsp:nvSpPr>
        <dsp:cNvPr id="0" name=""/>
        <dsp:cNvSpPr/>
      </dsp:nvSpPr>
      <dsp:spPr>
        <a:xfrm>
          <a:off x="2169777" y="956531"/>
          <a:ext cx="91440" cy="271797"/>
        </a:xfrm>
        <a:custGeom>
          <a:avLst/>
          <a:gdLst/>
          <a:ahLst/>
          <a:cxnLst/>
          <a:rect l="0" t="0" r="0" b="0"/>
          <a:pathLst>
            <a:path>
              <a:moveTo>
                <a:pt x="45720" y="0"/>
              </a:moveTo>
              <a:lnTo>
                <a:pt x="45720" y="2717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022592-7B82-46D0-9428-C914B676C23E}">
      <dsp:nvSpPr>
        <dsp:cNvPr id="0" name=""/>
        <dsp:cNvSpPr/>
      </dsp:nvSpPr>
      <dsp:spPr>
        <a:xfrm>
          <a:off x="131719" y="1875463"/>
          <a:ext cx="194140" cy="1514297"/>
        </a:xfrm>
        <a:custGeom>
          <a:avLst/>
          <a:gdLst/>
          <a:ahLst/>
          <a:cxnLst/>
          <a:rect l="0" t="0" r="0" b="0"/>
          <a:pathLst>
            <a:path>
              <a:moveTo>
                <a:pt x="0" y="0"/>
              </a:moveTo>
              <a:lnTo>
                <a:pt x="0" y="1514297"/>
              </a:lnTo>
              <a:lnTo>
                <a:pt x="194140" y="15142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634022-2831-49CE-A988-95FED2CD99BE}">
      <dsp:nvSpPr>
        <dsp:cNvPr id="0" name=""/>
        <dsp:cNvSpPr/>
      </dsp:nvSpPr>
      <dsp:spPr>
        <a:xfrm>
          <a:off x="131719" y="1875463"/>
          <a:ext cx="194140" cy="595364"/>
        </a:xfrm>
        <a:custGeom>
          <a:avLst/>
          <a:gdLst/>
          <a:ahLst/>
          <a:cxnLst/>
          <a:rect l="0" t="0" r="0" b="0"/>
          <a:pathLst>
            <a:path>
              <a:moveTo>
                <a:pt x="0" y="0"/>
              </a:moveTo>
              <a:lnTo>
                <a:pt x="0" y="595364"/>
              </a:lnTo>
              <a:lnTo>
                <a:pt x="194140" y="5953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A056D5-E953-487B-A792-98C023E92F36}">
      <dsp:nvSpPr>
        <dsp:cNvPr id="0" name=""/>
        <dsp:cNvSpPr/>
      </dsp:nvSpPr>
      <dsp:spPr>
        <a:xfrm>
          <a:off x="649428" y="956531"/>
          <a:ext cx="1566068" cy="271797"/>
        </a:xfrm>
        <a:custGeom>
          <a:avLst/>
          <a:gdLst/>
          <a:ahLst/>
          <a:cxnLst/>
          <a:rect l="0" t="0" r="0" b="0"/>
          <a:pathLst>
            <a:path>
              <a:moveTo>
                <a:pt x="1566068" y="0"/>
              </a:moveTo>
              <a:lnTo>
                <a:pt x="1566068" y="135898"/>
              </a:lnTo>
              <a:lnTo>
                <a:pt x="0" y="135898"/>
              </a:lnTo>
              <a:lnTo>
                <a:pt x="0" y="2717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C912A5-6E29-44E7-A890-D978A82FF72B}">
      <dsp:nvSpPr>
        <dsp:cNvPr id="0" name=""/>
        <dsp:cNvSpPr/>
      </dsp:nvSpPr>
      <dsp:spPr>
        <a:xfrm>
          <a:off x="1568361" y="309395"/>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Executive</a:t>
          </a:r>
        </a:p>
      </dsp:txBody>
      <dsp:txXfrm>
        <a:off x="1568361" y="309395"/>
        <a:ext cx="1294271" cy="647135"/>
      </dsp:txXfrm>
    </dsp:sp>
    <dsp:sp modelId="{989BE81F-DD96-4652-BC5E-A38DB183000F}">
      <dsp:nvSpPr>
        <dsp:cNvPr id="0" name=""/>
        <dsp:cNvSpPr/>
      </dsp:nvSpPr>
      <dsp:spPr>
        <a:xfrm>
          <a:off x="2292" y="1228328"/>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Project Manager</a:t>
          </a:r>
        </a:p>
      </dsp:txBody>
      <dsp:txXfrm>
        <a:off x="2292" y="1228328"/>
        <a:ext cx="1294271" cy="647135"/>
      </dsp:txXfrm>
    </dsp:sp>
    <dsp:sp modelId="{ECD897D7-324D-4990-A30B-C9DF5DCC480F}">
      <dsp:nvSpPr>
        <dsp:cNvPr id="0" name=""/>
        <dsp:cNvSpPr/>
      </dsp:nvSpPr>
      <dsp:spPr>
        <a:xfrm>
          <a:off x="325860" y="2147261"/>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325860" y="2147261"/>
        <a:ext cx="1294271" cy="647135"/>
      </dsp:txXfrm>
    </dsp:sp>
    <dsp:sp modelId="{61F08777-2126-4B03-8AC3-E86D271C2999}">
      <dsp:nvSpPr>
        <dsp:cNvPr id="0" name=""/>
        <dsp:cNvSpPr/>
      </dsp:nvSpPr>
      <dsp:spPr>
        <a:xfrm>
          <a:off x="325860" y="3066193"/>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325860" y="3066193"/>
        <a:ext cx="1294271" cy="647135"/>
      </dsp:txXfrm>
    </dsp:sp>
    <dsp:sp modelId="{89960A2C-3E6D-4130-8B72-6C40A6FD2878}">
      <dsp:nvSpPr>
        <dsp:cNvPr id="0" name=""/>
        <dsp:cNvSpPr/>
      </dsp:nvSpPr>
      <dsp:spPr>
        <a:xfrm>
          <a:off x="1568361" y="1228328"/>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Project Manager</a:t>
          </a:r>
        </a:p>
      </dsp:txBody>
      <dsp:txXfrm>
        <a:off x="1568361" y="1228328"/>
        <a:ext cx="1294271" cy="647135"/>
      </dsp:txXfrm>
    </dsp:sp>
    <dsp:sp modelId="{3DCB78AC-4A7A-4C85-A112-B5091B821395}">
      <dsp:nvSpPr>
        <dsp:cNvPr id="0" name=""/>
        <dsp:cNvSpPr/>
      </dsp:nvSpPr>
      <dsp:spPr>
        <a:xfrm>
          <a:off x="1891929" y="2147261"/>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1891929" y="2147261"/>
        <a:ext cx="1294271" cy="647135"/>
      </dsp:txXfrm>
    </dsp:sp>
    <dsp:sp modelId="{73DA9AED-B6A1-47B2-AEF6-9B846FA35E17}">
      <dsp:nvSpPr>
        <dsp:cNvPr id="0" name=""/>
        <dsp:cNvSpPr/>
      </dsp:nvSpPr>
      <dsp:spPr>
        <a:xfrm>
          <a:off x="1891929" y="3066193"/>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1891929" y="3066193"/>
        <a:ext cx="1294271" cy="647135"/>
      </dsp:txXfrm>
    </dsp:sp>
    <dsp:sp modelId="{281C148A-6447-4D93-8D0D-7FBF915383B2}">
      <dsp:nvSpPr>
        <dsp:cNvPr id="0" name=""/>
        <dsp:cNvSpPr/>
      </dsp:nvSpPr>
      <dsp:spPr>
        <a:xfrm>
          <a:off x="3134429" y="1228328"/>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Project Manager</a:t>
          </a:r>
        </a:p>
      </dsp:txBody>
      <dsp:txXfrm>
        <a:off x="3134429" y="1228328"/>
        <a:ext cx="1294271" cy="647135"/>
      </dsp:txXfrm>
    </dsp:sp>
    <dsp:sp modelId="{2C9B0E03-7C50-4E81-9297-87CF65941FA3}">
      <dsp:nvSpPr>
        <dsp:cNvPr id="0" name=""/>
        <dsp:cNvSpPr/>
      </dsp:nvSpPr>
      <dsp:spPr>
        <a:xfrm>
          <a:off x="3457997" y="2147261"/>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3457997" y="2147261"/>
        <a:ext cx="1294271" cy="647135"/>
      </dsp:txXfrm>
    </dsp:sp>
    <dsp:sp modelId="{958504C0-2843-449E-BAC4-A1765BF44506}">
      <dsp:nvSpPr>
        <dsp:cNvPr id="0" name=""/>
        <dsp:cNvSpPr/>
      </dsp:nvSpPr>
      <dsp:spPr>
        <a:xfrm>
          <a:off x="3457997" y="3066193"/>
          <a:ext cx="1294271" cy="6471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Staff</a:t>
          </a:r>
        </a:p>
      </dsp:txBody>
      <dsp:txXfrm>
        <a:off x="3457997" y="3066193"/>
        <a:ext cx="1294271" cy="6471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93076-01A4-484C-A975-32990947AAF3}">
      <dsp:nvSpPr>
        <dsp:cNvPr id="0" name=""/>
        <dsp:cNvSpPr/>
      </dsp:nvSpPr>
      <dsp:spPr>
        <a:xfrm>
          <a:off x="3321342" y="1880643"/>
          <a:ext cx="186740" cy="1456577"/>
        </a:xfrm>
        <a:custGeom>
          <a:avLst/>
          <a:gdLst/>
          <a:ahLst/>
          <a:cxnLst/>
          <a:rect l="0" t="0" r="0" b="0"/>
          <a:pathLst>
            <a:path>
              <a:moveTo>
                <a:pt x="0" y="0"/>
              </a:moveTo>
              <a:lnTo>
                <a:pt x="0" y="1456577"/>
              </a:lnTo>
              <a:lnTo>
                <a:pt x="186740" y="14565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0183A0-A41F-47A0-B539-DCB19E151B0D}">
      <dsp:nvSpPr>
        <dsp:cNvPr id="0" name=""/>
        <dsp:cNvSpPr/>
      </dsp:nvSpPr>
      <dsp:spPr>
        <a:xfrm>
          <a:off x="3321342" y="1880643"/>
          <a:ext cx="186740" cy="572671"/>
        </a:xfrm>
        <a:custGeom>
          <a:avLst/>
          <a:gdLst/>
          <a:ahLst/>
          <a:cxnLst/>
          <a:rect l="0" t="0" r="0" b="0"/>
          <a:pathLst>
            <a:path>
              <a:moveTo>
                <a:pt x="0" y="0"/>
              </a:moveTo>
              <a:lnTo>
                <a:pt x="0" y="572671"/>
              </a:lnTo>
              <a:lnTo>
                <a:pt x="186740" y="5726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C9AE82-1595-4810-A7B6-000FD00209DC}">
      <dsp:nvSpPr>
        <dsp:cNvPr id="0" name=""/>
        <dsp:cNvSpPr/>
      </dsp:nvSpPr>
      <dsp:spPr>
        <a:xfrm>
          <a:off x="2221663" y="996737"/>
          <a:ext cx="1597654" cy="261437"/>
        </a:xfrm>
        <a:custGeom>
          <a:avLst/>
          <a:gdLst/>
          <a:ahLst/>
          <a:cxnLst/>
          <a:rect l="0" t="0" r="0" b="0"/>
          <a:pathLst>
            <a:path>
              <a:moveTo>
                <a:pt x="0" y="0"/>
              </a:moveTo>
              <a:lnTo>
                <a:pt x="0" y="130718"/>
              </a:lnTo>
              <a:lnTo>
                <a:pt x="1597654" y="130718"/>
              </a:lnTo>
              <a:lnTo>
                <a:pt x="1597654" y="261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83DF64-21A4-4352-BB6E-6281FF47CDE6}">
      <dsp:nvSpPr>
        <dsp:cNvPr id="0" name=""/>
        <dsp:cNvSpPr/>
      </dsp:nvSpPr>
      <dsp:spPr>
        <a:xfrm>
          <a:off x="1814967" y="1880643"/>
          <a:ext cx="186740" cy="1456577"/>
        </a:xfrm>
        <a:custGeom>
          <a:avLst/>
          <a:gdLst/>
          <a:ahLst/>
          <a:cxnLst/>
          <a:rect l="0" t="0" r="0" b="0"/>
          <a:pathLst>
            <a:path>
              <a:moveTo>
                <a:pt x="0" y="0"/>
              </a:moveTo>
              <a:lnTo>
                <a:pt x="0" y="1456577"/>
              </a:lnTo>
              <a:lnTo>
                <a:pt x="186740" y="14565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C5EA32-CE73-42C5-B00F-46A9ED14B99E}">
      <dsp:nvSpPr>
        <dsp:cNvPr id="0" name=""/>
        <dsp:cNvSpPr/>
      </dsp:nvSpPr>
      <dsp:spPr>
        <a:xfrm>
          <a:off x="1814967" y="1880643"/>
          <a:ext cx="186740" cy="572671"/>
        </a:xfrm>
        <a:custGeom>
          <a:avLst/>
          <a:gdLst/>
          <a:ahLst/>
          <a:cxnLst/>
          <a:rect l="0" t="0" r="0" b="0"/>
          <a:pathLst>
            <a:path>
              <a:moveTo>
                <a:pt x="0" y="0"/>
              </a:moveTo>
              <a:lnTo>
                <a:pt x="0" y="572671"/>
              </a:lnTo>
              <a:lnTo>
                <a:pt x="186740" y="5726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9B3855-41FF-471F-B8E2-BDF7418023F8}">
      <dsp:nvSpPr>
        <dsp:cNvPr id="0" name=""/>
        <dsp:cNvSpPr/>
      </dsp:nvSpPr>
      <dsp:spPr>
        <a:xfrm>
          <a:off x="2175943" y="996737"/>
          <a:ext cx="91440" cy="261437"/>
        </a:xfrm>
        <a:custGeom>
          <a:avLst/>
          <a:gdLst/>
          <a:ahLst/>
          <a:cxnLst/>
          <a:rect l="0" t="0" r="0" b="0"/>
          <a:pathLst>
            <a:path>
              <a:moveTo>
                <a:pt x="45720" y="0"/>
              </a:moveTo>
              <a:lnTo>
                <a:pt x="45720" y="130718"/>
              </a:lnTo>
              <a:lnTo>
                <a:pt x="136998" y="130718"/>
              </a:lnTo>
              <a:lnTo>
                <a:pt x="136998" y="261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62E4AC-39DE-4AE7-82C8-79B5CB44C5F6}">
      <dsp:nvSpPr>
        <dsp:cNvPr id="0" name=""/>
        <dsp:cNvSpPr/>
      </dsp:nvSpPr>
      <dsp:spPr>
        <a:xfrm>
          <a:off x="144289" y="1880643"/>
          <a:ext cx="214124" cy="1456577"/>
        </a:xfrm>
        <a:custGeom>
          <a:avLst/>
          <a:gdLst/>
          <a:ahLst/>
          <a:cxnLst/>
          <a:rect l="0" t="0" r="0" b="0"/>
          <a:pathLst>
            <a:path>
              <a:moveTo>
                <a:pt x="0" y="0"/>
              </a:moveTo>
              <a:lnTo>
                <a:pt x="0" y="1456577"/>
              </a:lnTo>
              <a:lnTo>
                <a:pt x="214124" y="14565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B82EF8-112F-4CF5-B56E-26DCAA6BA4B3}">
      <dsp:nvSpPr>
        <dsp:cNvPr id="0" name=""/>
        <dsp:cNvSpPr/>
      </dsp:nvSpPr>
      <dsp:spPr>
        <a:xfrm>
          <a:off x="144289" y="1880643"/>
          <a:ext cx="214124" cy="572671"/>
        </a:xfrm>
        <a:custGeom>
          <a:avLst/>
          <a:gdLst/>
          <a:ahLst/>
          <a:cxnLst/>
          <a:rect l="0" t="0" r="0" b="0"/>
          <a:pathLst>
            <a:path>
              <a:moveTo>
                <a:pt x="0" y="0"/>
              </a:moveTo>
              <a:lnTo>
                <a:pt x="0" y="572671"/>
              </a:lnTo>
              <a:lnTo>
                <a:pt x="214124" y="5726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40D2BD-0C82-4D6C-B744-6B1A4F92D558}">
      <dsp:nvSpPr>
        <dsp:cNvPr id="0" name=""/>
        <dsp:cNvSpPr/>
      </dsp:nvSpPr>
      <dsp:spPr>
        <a:xfrm>
          <a:off x="715288" y="996737"/>
          <a:ext cx="1506375" cy="261437"/>
        </a:xfrm>
        <a:custGeom>
          <a:avLst/>
          <a:gdLst/>
          <a:ahLst/>
          <a:cxnLst/>
          <a:rect l="0" t="0" r="0" b="0"/>
          <a:pathLst>
            <a:path>
              <a:moveTo>
                <a:pt x="1506375" y="0"/>
              </a:moveTo>
              <a:lnTo>
                <a:pt x="1506375" y="130718"/>
              </a:lnTo>
              <a:lnTo>
                <a:pt x="0" y="130718"/>
              </a:lnTo>
              <a:lnTo>
                <a:pt x="0" y="261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326F5A-537A-4683-A788-57770E941E5C}">
      <dsp:nvSpPr>
        <dsp:cNvPr id="0" name=""/>
        <dsp:cNvSpPr/>
      </dsp:nvSpPr>
      <dsp:spPr>
        <a:xfrm>
          <a:off x="1599194" y="374268"/>
          <a:ext cx="1244938" cy="62246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Executive</a:t>
          </a:r>
        </a:p>
      </dsp:txBody>
      <dsp:txXfrm>
        <a:off x="1599194" y="374268"/>
        <a:ext cx="1244938" cy="622469"/>
      </dsp:txXfrm>
    </dsp:sp>
    <dsp:sp modelId="{4B90155A-3B38-4D02-B329-061A9E1ED58D}">
      <dsp:nvSpPr>
        <dsp:cNvPr id="0" name=""/>
        <dsp:cNvSpPr/>
      </dsp:nvSpPr>
      <dsp:spPr>
        <a:xfrm>
          <a:off x="1540" y="1258174"/>
          <a:ext cx="1427496" cy="62246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Department Manager</a:t>
          </a:r>
        </a:p>
      </dsp:txBody>
      <dsp:txXfrm>
        <a:off x="1540" y="1258174"/>
        <a:ext cx="1427496" cy="622469"/>
      </dsp:txXfrm>
    </dsp:sp>
    <dsp:sp modelId="{B46B9343-833F-4B12-81D5-B6178FD08B8C}">
      <dsp:nvSpPr>
        <dsp:cNvPr id="0" name=""/>
        <dsp:cNvSpPr/>
      </dsp:nvSpPr>
      <dsp:spPr>
        <a:xfrm>
          <a:off x="358414" y="2142081"/>
          <a:ext cx="1244938" cy="62246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Staff</a:t>
          </a:r>
        </a:p>
      </dsp:txBody>
      <dsp:txXfrm>
        <a:off x="358414" y="2142081"/>
        <a:ext cx="1244938" cy="622469"/>
      </dsp:txXfrm>
    </dsp:sp>
    <dsp:sp modelId="{A26E8B7A-8290-4C5A-AA03-A06F760E7092}">
      <dsp:nvSpPr>
        <dsp:cNvPr id="0" name=""/>
        <dsp:cNvSpPr/>
      </dsp:nvSpPr>
      <dsp:spPr>
        <a:xfrm>
          <a:off x="358414" y="3025987"/>
          <a:ext cx="1244938" cy="62246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Project manager</a:t>
          </a:r>
        </a:p>
      </dsp:txBody>
      <dsp:txXfrm>
        <a:off x="358414" y="3025987"/>
        <a:ext cx="1244938" cy="622469"/>
      </dsp:txXfrm>
    </dsp:sp>
    <dsp:sp modelId="{50A6AB17-458F-4547-97E1-C235AA173BF5}">
      <dsp:nvSpPr>
        <dsp:cNvPr id="0" name=""/>
        <dsp:cNvSpPr/>
      </dsp:nvSpPr>
      <dsp:spPr>
        <a:xfrm>
          <a:off x="1690473" y="1258174"/>
          <a:ext cx="1244938" cy="62246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Functional Manager</a:t>
          </a:r>
        </a:p>
      </dsp:txBody>
      <dsp:txXfrm>
        <a:off x="1690473" y="1258174"/>
        <a:ext cx="1244938" cy="622469"/>
      </dsp:txXfrm>
    </dsp:sp>
    <dsp:sp modelId="{EF2308C2-D486-4F07-8733-EB9A738FD1AD}">
      <dsp:nvSpPr>
        <dsp:cNvPr id="0" name=""/>
        <dsp:cNvSpPr/>
      </dsp:nvSpPr>
      <dsp:spPr>
        <a:xfrm>
          <a:off x="2001707" y="2142081"/>
          <a:ext cx="1244938" cy="62246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Staff</a:t>
          </a:r>
        </a:p>
      </dsp:txBody>
      <dsp:txXfrm>
        <a:off x="2001707" y="2142081"/>
        <a:ext cx="1244938" cy="622469"/>
      </dsp:txXfrm>
    </dsp:sp>
    <dsp:sp modelId="{F44D9487-990E-485A-BD94-75DC24003100}">
      <dsp:nvSpPr>
        <dsp:cNvPr id="0" name=""/>
        <dsp:cNvSpPr/>
      </dsp:nvSpPr>
      <dsp:spPr>
        <a:xfrm>
          <a:off x="2001707" y="3025987"/>
          <a:ext cx="1244938" cy="62246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Staff</a:t>
          </a:r>
        </a:p>
      </dsp:txBody>
      <dsp:txXfrm>
        <a:off x="2001707" y="3025987"/>
        <a:ext cx="1244938" cy="622469"/>
      </dsp:txXfrm>
    </dsp:sp>
    <dsp:sp modelId="{FB939D47-F700-4D67-BD3F-6D3AB728D667}">
      <dsp:nvSpPr>
        <dsp:cNvPr id="0" name=""/>
        <dsp:cNvSpPr/>
      </dsp:nvSpPr>
      <dsp:spPr>
        <a:xfrm>
          <a:off x="3196848" y="1258174"/>
          <a:ext cx="1244938" cy="62246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Functional Manager</a:t>
          </a:r>
        </a:p>
      </dsp:txBody>
      <dsp:txXfrm>
        <a:off x="3196848" y="1258174"/>
        <a:ext cx="1244938" cy="622469"/>
      </dsp:txXfrm>
    </dsp:sp>
    <dsp:sp modelId="{593CAB6F-367C-49C5-B743-EC739A3F0B55}">
      <dsp:nvSpPr>
        <dsp:cNvPr id="0" name=""/>
        <dsp:cNvSpPr/>
      </dsp:nvSpPr>
      <dsp:spPr>
        <a:xfrm>
          <a:off x="3508083" y="2142081"/>
          <a:ext cx="1244938" cy="62246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Staff</a:t>
          </a:r>
        </a:p>
      </dsp:txBody>
      <dsp:txXfrm>
        <a:off x="3508083" y="2142081"/>
        <a:ext cx="1244938" cy="622469"/>
      </dsp:txXfrm>
    </dsp:sp>
    <dsp:sp modelId="{553D7712-294F-4DD0-AFC6-D1E9D3EC4BA5}">
      <dsp:nvSpPr>
        <dsp:cNvPr id="0" name=""/>
        <dsp:cNvSpPr/>
      </dsp:nvSpPr>
      <dsp:spPr>
        <a:xfrm>
          <a:off x="3508083" y="3025987"/>
          <a:ext cx="1244938" cy="62246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Staff</a:t>
          </a:r>
        </a:p>
      </dsp:txBody>
      <dsp:txXfrm>
        <a:off x="3508083" y="3025987"/>
        <a:ext cx="1244938" cy="6224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3D4B3-B104-4676-B7DB-E4C9953A03E9}">
      <dsp:nvSpPr>
        <dsp:cNvPr id="0" name=""/>
        <dsp:cNvSpPr/>
      </dsp:nvSpPr>
      <dsp:spPr>
        <a:xfrm>
          <a:off x="1881902" y="352213"/>
          <a:ext cx="4551680" cy="4551680"/>
        </a:xfrm>
        <a:prstGeom prst="pie">
          <a:avLst>
            <a:gd name="adj1" fmla="val 16200000"/>
            <a:gd name="adj2" fmla="val 180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Effort</a:t>
          </a:r>
        </a:p>
      </dsp:txBody>
      <dsp:txXfrm>
        <a:off x="4280746" y="1316736"/>
        <a:ext cx="1625600" cy="1354666"/>
      </dsp:txXfrm>
    </dsp:sp>
    <dsp:sp modelId="{5B1105BB-5D63-43C5-A643-E5E03B868890}">
      <dsp:nvSpPr>
        <dsp:cNvPr id="0" name=""/>
        <dsp:cNvSpPr/>
      </dsp:nvSpPr>
      <dsp:spPr>
        <a:xfrm>
          <a:off x="1788159" y="514773"/>
          <a:ext cx="4551680" cy="4551680"/>
        </a:xfrm>
        <a:prstGeom prst="pie">
          <a:avLst>
            <a:gd name="adj1" fmla="val 1800000"/>
            <a:gd name="adj2" fmla="val 9000000"/>
          </a:avLst>
        </a:prstGeom>
        <a:gradFill rotWithShape="0">
          <a:gsLst>
            <a:gs pos="0">
              <a:schemeClr val="accent2">
                <a:hueOff val="1771821"/>
                <a:satOff val="-3608"/>
                <a:lumOff val="13726"/>
                <a:alphaOff val="0"/>
                <a:shade val="51000"/>
                <a:satMod val="130000"/>
              </a:schemeClr>
            </a:gs>
            <a:gs pos="80000">
              <a:schemeClr val="accent2">
                <a:hueOff val="1771821"/>
                <a:satOff val="-3608"/>
                <a:lumOff val="13726"/>
                <a:alphaOff val="0"/>
                <a:shade val="93000"/>
                <a:satMod val="130000"/>
              </a:schemeClr>
            </a:gs>
            <a:gs pos="100000">
              <a:schemeClr val="accent2">
                <a:hueOff val="1771821"/>
                <a:satOff val="-3608"/>
                <a:lumOff val="137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Complexity</a:t>
          </a:r>
        </a:p>
      </dsp:txBody>
      <dsp:txXfrm>
        <a:off x="2871893" y="3467946"/>
        <a:ext cx="2438400" cy="1192106"/>
      </dsp:txXfrm>
    </dsp:sp>
    <dsp:sp modelId="{E9ABD17C-8EC7-400B-9D5A-93FA3880BEDF}">
      <dsp:nvSpPr>
        <dsp:cNvPr id="0" name=""/>
        <dsp:cNvSpPr/>
      </dsp:nvSpPr>
      <dsp:spPr>
        <a:xfrm>
          <a:off x="1694416" y="352213"/>
          <a:ext cx="4551680" cy="4551680"/>
        </a:xfrm>
        <a:prstGeom prst="pie">
          <a:avLst>
            <a:gd name="adj1" fmla="val 9000000"/>
            <a:gd name="adj2" fmla="val 16200000"/>
          </a:avLst>
        </a:prstGeom>
        <a:gradFill rotWithShape="0">
          <a:gsLst>
            <a:gs pos="0">
              <a:schemeClr val="accent2">
                <a:hueOff val="3543641"/>
                <a:satOff val="-7216"/>
                <a:lumOff val="27451"/>
                <a:alphaOff val="0"/>
                <a:shade val="51000"/>
                <a:satMod val="130000"/>
              </a:schemeClr>
            </a:gs>
            <a:gs pos="80000">
              <a:schemeClr val="accent2">
                <a:hueOff val="3543641"/>
                <a:satOff val="-7216"/>
                <a:lumOff val="27451"/>
                <a:alphaOff val="0"/>
                <a:shade val="93000"/>
                <a:satMod val="130000"/>
              </a:schemeClr>
            </a:gs>
            <a:gs pos="100000">
              <a:schemeClr val="accent2">
                <a:hueOff val="3543641"/>
                <a:satOff val="-7216"/>
                <a:lumOff val="2745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Uncertainty</a:t>
          </a:r>
        </a:p>
      </dsp:txBody>
      <dsp:txXfrm>
        <a:off x="2221653" y="1316736"/>
        <a:ext cx="1625600" cy="1354666"/>
      </dsp:txXfrm>
    </dsp:sp>
    <dsp:sp modelId="{6CCBDB77-EEEA-45A4-A9B9-3D7049B1D1BA}">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3817997-D99C-46D7-85C5-F0FF0C2E7E67}">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gradFill rotWithShape="0">
          <a:gsLst>
            <a:gs pos="0">
              <a:schemeClr val="accent2">
                <a:hueOff val="1771821"/>
                <a:satOff val="-3608"/>
                <a:lumOff val="13726"/>
                <a:alphaOff val="0"/>
                <a:shade val="51000"/>
                <a:satMod val="130000"/>
              </a:schemeClr>
            </a:gs>
            <a:gs pos="80000">
              <a:schemeClr val="accent2">
                <a:hueOff val="1771821"/>
                <a:satOff val="-3608"/>
                <a:lumOff val="13726"/>
                <a:alphaOff val="0"/>
                <a:shade val="93000"/>
                <a:satMod val="130000"/>
              </a:schemeClr>
            </a:gs>
            <a:gs pos="100000">
              <a:schemeClr val="accent2">
                <a:hueOff val="1771821"/>
                <a:satOff val="-3608"/>
                <a:lumOff val="137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B0C47C4-3131-41FD-AF0A-0D8247640358}">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gradFill rotWithShape="0">
          <a:gsLst>
            <a:gs pos="0">
              <a:schemeClr val="accent2">
                <a:hueOff val="3543641"/>
                <a:satOff val="-7216"/>
                <a:lumOff val="27451"/>
                <a:alphaOff val="0"/>
                <a:shade val="51000"/>
                <a:satMod val="130000"/>
              </a:schemeClr>
            </a:gs>
            <a:gs pos="80000">
              <a:schemeClr val="accent2">
                <a:hueOff val="3543641"/>
                <a:satOff val="-7216"/>
                <a:lumOff val="27451"/>
                <a:alphaOff val="0"/>
                <a:shade val="93000"/>
                <a:satMod val="130000"/>
              </a:schemeClr>
            </a:gs>
            <a:gs pos="100000">
              <a:schemeClr val="accent2">
                <a:hueOff val="3543641"/>
                <a:satOff val="-7216"/>
                <a:lumOff val="2745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19DB0-5EDE-4A85-9075-D341BEA4C0B7}">
      <dsp:nvSpPr>
        <dsp:cNvPr id="0" name=""/>
        <dsp:cNvSpPr/>
      </dsp:nvSpPr>
      <dsp:spPr>
        <a:xfrm>
          <a:off x="1440245" y="714"/>
          <a:ext cx="1147500" cy="4162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Feature 1</a:t>
          </a:r>
        </a:p>
      </dsp:txBody>
      <dsp:txXfrm>
        <a:off x="1440245" y="714"/>
        <a:ext cx="1147500" cy="416208"/>
      </dsp:txXfrm>
    </dsp:sp>
    <dsp:sp modelId="{8FD5EA2F-EC18-4EAB-976C-A02861F48BDE}">
      <dsp:nvSpPr>
        <dsp:cNvPr id="0" name=""/>
        <dsp:cNvSpPr/>
      </dsp:nvSpPr>
      <dsp:spPr>
        <a:xfrm>
          <a:off x="1203995" y="437733"/>
          <a:ext cx="1620000" cy="41620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Risk response</a:t>
          </a:r>
        </a:p>
      </dsp:txBody>
      <dsp:txXfrm>
        <a:off x="1203995" y="437733"/>
        <a:ext cx="1620000" cy="416208"/>
      </dsp:txXfrm>
    </dsp:sp>
    <dsp:sp modelId="{9BF9998C-1AC7-41FD-B3AA-3F5D1EA0AEE1}">
      <dsp:nvSpPr>
        <dsp:cNvPr id="0" name=""/>
        <dsp:cNvSpPr/>
      </dsp:nvSpPr>
      <dsp:spPr>
        <a:xfrm>
          <a:off x="1440245" y="874751"/>
          <a:ext cx="1147500" cy="4162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Feature 2</a:t>
          </a:r>
        </a:p>
      </dsp:txBody>
      <dsp:txXfrm>
        <a:off x="1440245" y="874751"/>
        <a:ext cx="1147500" cy="416208"/>
      </dsp:txXfrm>
    </dsp:sp>
    <dsp:sp modelId="{4249DCA4-1478-439F-ABE4-28624ACE8FAC}">
      <dsp:nvSpPr>
        <dsp:cNvPr id="0" name=""/>
        <dsp:cNvSpPr/>
      </dsp:nvSpPr>
      <dsp:spPr>
        <a:xfrm>
          <a:off x="1440245" y="1311770"/>
          <a:ext cx="1147500" cy="4162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Feature 3</a:t>
          </a:r>
        </a:p>
      </dsp:txBody>
      <dsp:txXfrm>
        <a:off x="1440245" y="1311770"/>
        <a:ext cx="1147500" cy="416208"/>
      </dsp:txXfrm>
    </dsp:sp>
    <dsp:sp modelId="{657FB9A3-4293-4F12-A564-B19911796B63}">
      <dsp:nvSpPr>
        <dsp:cNvPr id="0" name=""/>
        <dsp:cNvSpPr/>
      </dsp:nvSpPr>
      <dsp:spPr>
        <a:xfrm>
          <a:off x="1203995" y="1748788"/>
          <a:ext cx="1620000" cy="41620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Risk response</a:t>
          </a:r>
        </a:p>
      </dsp:txBody>
      <dsp:txXfrm>
        <a:off x="1203995" y="1748788"/>
        <a:ext cx="1620000" cy="416208"/>
      </dsp:txXfrm>
    </dsp:sp>
    <dsp:sp modelId="{5DA42E0A-7CE2-480C-B3F6-294F207EBE3B}">
      <dsp:nvSpPr>
        <dsp:cNvPr id="0" name=""/>
        <dsp:cNvSpPr/>
      </dsp:nvSpPr>
      <dsp:spPr>
        <a:xfrm>
          <a:off x="1440245" y="2185807"/>
          <a:ext cx="1147500" cy="4162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Feature 4</a:t>
          </a:r>
        </a:p>
      </dsp:txBody>
      <dsp:txXfrm>
        <a:off x="1440245" y="2185807"/>
        <a:ext cx="1147500" cy="41620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A4A98-42C6-4D5F-81CC-23D847B54E04}" type="datetimeFigureOut">
              <a:rPr lang="en-US" smtClean="0"/>
              <a:t>11/17/2023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F6AC2B-3980-4805-8444-0C5C9EA980F4}" type="slidenum">
              <a:rPr lang="en-US" smtClean="0"/>
              <a:t>‹#›</a:t>
            </a:fld>
            <a:endParaRPr lang="en-US"/>
          </a:p>
        </p:txBody>
      </p:sp>
    </p:spTree>
    <p:extLst>
      <p:ext uri="{BB962C8B-B14F-4D97-AF65-F5344CB8AC3E}">
        <p14:creationId xmlns:p14="http://schemas.microsoft.com/office/powerpoint/2010/main" val="2141997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E923224B-0CC3-475A-8628-8A90751AE61A}"/>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a16="http://schemas.microsoft.com/office/drawing/2014/main"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p>
        </p:txBody>
      </p:sp>
    </p:spTree>
    <p:extLst>
      <p:ext uri="{BB962C8B-B14F-4D97-AF65-F5344CB8AC3E}">
        <p14:creationId xmlns:p14="http://schemas.microsoft.com/office/powerpoint/2010/main" val="3735851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XP utilizes pair programming: when one developer codes and the second developer checks the code; it’s the correct answer. The other responses are incorrect because they are not valid descriptions of pair programming in XP.</a:t>
            </a:r>
          </a:p>
        </p:txBody>
      </p:sp>
      <p:sp>
        <p:nvSpPr>
          <p:cNvPr id="4" name="Slide Number Placeholder 3"/>
          <p:cNvSpPr>
            <a:spLocks noGrp="1"/>
          </p:cNvSpPr>
          <p:nvPr>
            <p:ph type="sldNum" sz="quarter" idx="5"/>
          </p:nvPr>
        </p:nvSpPr>
        <p:spPr/>
        <p:txBody>
          <a:bodyPr/>
          <a:lstStyle/>
          <a:p>
            <a:fld id="{9DF6AC2B-3980-4805-8444-0C5C9EA980F4}" type="slidenum">
              <a:rPr lang="en-US" smtClean="0"/>
              <a:t>23</a:t>
            </a:fld>
            <a:endParaRPr lang="en-US"/>
          </a:p>
        </p:txBody>
      </p:sp>
    </p:spTree>
    <p:extLst>
      <p:ext uri="{BB962C8B-B14F-4D97-AF65-F5344CB8AC3E}">
        <p14:creationId xmlns:p14="http://schemas.microsoft.com/office/powerpoint/2010/main" val="3495487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a:p>
        </p:txBody>
      </p:sp>
    </p:spTree>
    <p:extLst>
      <p:ext uri="{BB962C8B-B14F-4D97-AF65-F5344CB8AC3E}">
        <p14:creationId xmlns:p14="http://schemas.microsoft.com/office/powerpoint/2010/main" val="318863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longer high-value features take to deliver, the longer the opportunity for risks that can reduce value. Before things start to change, maximize success by providing as many high-value features as possible. Value-driven delivery means making decisions that prioritize the value-added activities and risk-reducing efforts of the project. Then, based on those priorities, accomplish the tasks. The other responses are incorrect. The goal isn’t to merely get features out of the way, but to deliver value based on the prioritized backlog. Delivering the most intense tasks first won’t necessarily shorten the project time, nor will it support completing the requirements with the most value. Finally, while understanding value is essential, this doesn’t best answer the question as delivering value.</a:t>
            </a:r>
          </a:p>
        </p:txBody>
      </p:sp>
      <p:sp>
        <p:nvSpPr>
          <p:cNvPr id="4" name="Slide Number Placeholder 3"/>
          <p:cNvSpPr>
            <a:spLocks noGrp="1"/>
          </p:cNvSpPr>
          <p:nvPr>
            <p:ph type="sldNum" sz="quarter" idx="5"/>
          </p:nvPr>
        </p:nvSpPr>
        <p:spPr/>
        <p:txBody>
          <a:bodyPr/>
          <a:lstStyle/>
          <a:p>
            <a:fld id="{9DF6AC2B-3980-4805-8444-0C5C9EA980F4}" type="slidenum">
              <a:rPr lang="en-US" smtClean="0"/>
              <a:t>25</a:t>
            </a:fld>
            <a:endParaRPr lang="en-US"/>
          </a:p>
        </p:txBody>
      </p:sp>
    </p:spTree>
    <p:extLst>
      <p:ext uri="{BB962C8B-B14F-4D97-AF65-F5344CB8AC3E}">
        <p14:creationId xmlns:p14="http://schemas.microsoft.com/office/powerpoint/2010/main" val="4080350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Sprint retrospective is the correct answer. To gather lessons learned and look for improvement opportunities, a sprint retrospective should be held after a sprint review but before a sprint planning meeting. This activity allows the team to consider feedback from the owner, and also implement improvements before the next sprint. The other answers are incorrect: product backlog refinement occurs in product refinement meetings; sprint planning meetings take place after the product refinement meeting; the Daily Scrum is hosted every day at the same time and same place.</a:t>
            </a:r>
            <a:endParaRPr lang="en-US" dirty="0"/>
          </a:p>
        </p:txBody>
      </p:sp>
      <p:sp>
        <p:nvSpPr>
          <p:cNvPr id="4" name="Slide Number Placeholder 3"/>
          <p:cNvSpPr>
            <a:spLocks noGrp="1"/>
          </p:cNvSpPr>
          <p:nvPr>
            <p:ph type="sldNum" sz="quarter" idx="5"/>
          </p:nvPr>
        </p:nvSpPr>
        <p:spPr/>
        <p:txBody>
          <a:bodyPr/>
          <a:lstStyle/>
          <a:p>
            <a:fld id="{9DF6AC2B-3980-4805-8444-0C5C9EA980F4}" type="slidenum">
              <a:rPr lang="en-US" smtClean="0"/>
              <a:t>26</a:t>
            </a:fld>
            <a:endParaRPr lang="en-US"/>
          </a:p>
        </p:txBody>
      </p:sp>
    </p:spTree>
    <p:extLst>
      <p:ext uri="{BB962C8B-B14F-4D97-AF65-F5344CB8AC3E}">
        <p14:creationId xmlns:p14="http://schemas.microsoft.com/office/powerpoint/2010/main" val="1689979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70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DD303858-86C6-492C-B101-7EE82988ECC1}"/>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E7F35A7-244F-4EA8-8534-E721F1729504}"/>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p>
        </p:txBody>
      </p:sp>
    </p:spTree>
    <p:extLst>
      <p:ext uri="{BB962C8B-B14F-4D97-AF65-F5344CB8AC3E}">
        <p14:creationId xmlns:p14="http://schemas.microsoft.com/office/powerpoint/2010/main" val="604947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Velocity is the correct answer. To plan how much work can be done in the next release, agile typically uses the velocity trend over the last several iterations. Gathering groups of user stories or summing story points factor into the velocity in which iterations are completed. User stories, story points, and affinity estimating are incorrect responses because they are not used to determine the amount of work to be done in the next release of the project.</a:t>
            </a:r>
            <a:endParaRPr lang="en-US" dirty="0"/>
          </a:p>
        </p:txBody>
      </p:sp>
      <p:sp>
        <p:nvSpPr>
          <p:cNvPr id="4" name="Slide Number Placeholder 3"/>
          <p:cNvSpPr>
            <a:spLocks noGrp="1"/>
          </p:cNvSpPr>
          <p:nvPr>
            <p:ph type="sldNum" sz="quarter" idx="5"/>
          </p:nvPr>
        </p:nvSpPr>
        <p:spPr/>
        <p:txBody>
          <a:bodyPr/>
          <a:lstStyle/>
          <a:p>
            <a:fld id="{9DF6AC2B-3980-4805-8444-0C5C9EA980F4}" type="slidenum">
              <a:rPr lang="en-US" smtClean="0"/>
              <a:t>33</a:t>
            </a:fld>
            <a:endParaRPr lang="en-US"/>
          </a:p>
        </p:txBody>
      </p:sp>
    </p:spTree>
    <p:extLst>
      <p:ext uri="{BB962C8B-B14F-4D97-AF65-F5344CB8AC3E}">
        <p14:creationId xmlns:p14="http://schemas.microsoft.com/office/powerpoint/2010/main" val="3628379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p>
          <a:p>
            <a:br>
              <a:rPr lang="en-US" b="0" i="0" dirty="0">
                <a:solidFill>
                  <a:srgbClr val="1C1D1F"/>
                </a:solidFill>
                <a:effectLst/>
                <a:latin typeface="udemy sans"/>
              </a:rPr>
            </a:br>
            <a:endParaRPr lang="en-US" dirty="0"/>
          </a:p>
        </p:txBody>
      </p:sp>
      <p:sp>
        <p:nvSpPr>
          <p:cNvPr id="4" name="Slide Number Placeholder 3"/>
          <p:cNvSpPr>
            <a:spLocks noGrp="1"/>
          </p:cNvSpPr>
          <p:nvPr>
            <p:ph type="sldNum" sz="quarter" idx="5"/>
          </p:nvPr>
        </p:nvSpPr>
        <p:spPr/>
        <p:txBody>
          <a:bodyPr/>
          <a:lstStyle/>
          <a:p>
            <a:fld id="{9DF6AC2B-3980-4805-8444-0C5C9EA980F4}" type="slidenum">
              <a:rPr lang="en-US" smtClean="0"/>
              <a:t>35</a:t>
            </a:fld>
            <a:endParaRPr lang="en-US"/>
          </a:p>
        </p:txBody>
      </p:sp>
    </p:spTree>
    <p:extLst>
      <p:ext uri="{BB962C8B-B14F-4D97-AF65-F5344CB8AC3E}">
        <p14:creationId xmlns:p14="http://schemas.microsoft.com/office/powerpoint/2010/main" val="3840815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longer high-value features take to deliver, the longer the opportunity for risks that can reduce value. Before things start to change, maximize success by providing as many high-value features as possible. Value-driven delivery means making decisions that prioritize the value-added activities and risk-reducing efforts of the project. Then, based on those priorities, accomplish the tasks. The other responses are incorrect. The goal isn’t to merely get features out of the way, but to deliver value based on the prioritized backlog. Delivering the most intense tasks first won’t necessarily shorten the project time, nor will it support completing the requirements with the most value. Finally, while understanding value is essential, this doesn’t best answer the question as delivering value.</a:t>
            </a:r>
          </a:p>
        </p:txBody>
      </p:sp>
      <p:sp>
        <p:nvSpPr>
          <p:cNvPr id="4" name="Slide Number Placeholder 3"/>
          <p:cNvSpPr>
            <a:spLocks noGrp="1"/>
          </p:cNvSpPr>
          <p:nvPr>
            <p:ph type="sldNum" sz="quarter" idx="5"/>
          </p:nvPr>
        </p:nvSpPr>
        <p:spPr/>
        <p:txBody>
          <a:bodyPr/>
          <a:lstStyle/>
          <a:p>
            <a:fld id="{9DF6AC2B-3980-4805-8444-0C5C9EA980F4}" type="slidenum">
              <a:rPr lang="en-US" smtClean="0"/>
              <a:t>36</a:t>
            </a:fld>
            <a:endParaRPr lang="en-US"/>
          </a:p>
        </p:txBody>
      </p:sp>
    </p:spTree>
    <p:extLst>
      <p:ext uri="{BB962C8B-B14F-4D97-AF65-F5344CB8AC3E}">
        <p14:creationId xmlns:p14="http://schemas.microsoft.com/office/powerpoint/2010/main" val="134264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4D05087A-1779-478D-AFFA-09E6C2F19417}"/>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4BE799E-74BB-4BC5-94DA-716438FE329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p>
        </p:txBody>
      </p:sp>
    </p:spTree>
    <p:extLst>
      <p:ext uri="{BB962C8B-B14F-4D97-AF65-F5344CB8AC3E}">
        <p14:creationId xmlns:p14="http://schemas.microsoft.com/office/powerpoint/2010/main" val="3307616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Daily standup meetings is the correct answer. Daily standup meetings are important tools that identify possible problems by answering the question if there are any roadblocks that need to be removed. The other responses are incorrect. Affinity estimating doesn’t address potential problems but is an approach used to size stories. While user story and iteration planning are valuable tools used to identify problems, the best approach within the agile framework is the daily standup meeting.</a:t>
            </a:r>
            <a:endParaRPr lang="en-US" dirty="0"/>
          </a:p>
        </p:txBody>
      </p:sp>
      <p:sp>
        <p:nvSpPr>
          <p:cNvPr id="4" name="Slide Number Placeholder 3"/>
          <p:cNvSpPr>
            <a:spLocks noGrp="1"/>
          </p:cNvSpPr>
          <p:nvPr>
            <p:ph type="sldNum" sz="quarter" idx="5"/>
          </p:nvPr>
        </p:nvSpPr>
        <p:spPr/>
        <p:txBody>
          <a:bodyPr/>
          <a:lstStyle/>
          <a:p>
            <a:fld id="{9DF6AC2B-3980-4805-8444-0C5C9EA980F4}" type="slidenum">
              <a:rPr lang="en-US" smtClean="0"/>
              <a:t>37</a:t>
            </a:fld>
            <a:endParaRPr lang="en-US"/>
          </a:p>
        </p:txBody>
      </p:sp>
    </p:spTree>
    <p:extLst>
      <p:ext uri="{BB962C8B-B14F-4D97-AF65-F5344CB8AC3E}">
        <p14:creationId xmlns:p14="http://schemas.microsoft.com/office/powerpoint/2010/main" val="2180695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The product owner should share the updated backlog items to make sure the entire team understands how to move forward. The other responses are incorrect. The project scope is based on the prioritized requirements; to uncover any obstacles, accomplishment and roadblock questions are answered during Daily Scrums; a project’s success is not discussed in a sprint planning meeting.</a:t>
            </a:r>
          </a:p>
        </p:txBody>
      </p:sp>
      <p:sp>
        <p:nvSpPr>
          <p:cNvPr id="4" name="Slide Number Placeholder 3"/>
          <p:cNvSpPr>
            <a:spLocks noGrp="1"/>
          </p:cNvSpPr>
          <p:nvPr>
            <p:ph type="sldNum" sz="quarter" idx="5"/>
          </p:nvPr>
        </p:nvSpPr>
        <p:spPr/>
        <p:txBody>
          <a:bodyPr/>
          <a:lstStyle/>
          <a:p>
            <a:fld id="{9DF6AC2B-3980-4805-8444-0C5C9EA980F4}" type="slidenum">
              <a:rPr lang="en-US" smtClean="0"/>
              <a:t>38</a:t>
            </a:fld>
            <a:endParaRPr lang="en-US"/>
          </a:p>
        </p:txBody>
      </p:sp>
    </p:spTree>
    <p:extLst>
      <p:ext uri="{BB962C8B-B14F-4D97-AF65-F5344CB8AC3E}">
        <p14:creationId xmlns:p14="http://schemas.microsoft.com/office/powerpoint/2010/main" val="1795166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The correct answer is retrospectives. Retrospectives follow these five steps (setting the stage, data gathering, insight-generating, what to do, closing) to provide valuable lessons learned from each subsequent iteration. To improve the next iteration’s process, the team can take roadblocks and problems encountered in the iteration, along with their resolutions, and act upon them. The other responses are incorrect because the five steps are not applicable to pre-mortems, value stream mapping, or feedback.</a:t>
            </a:r>
          </a:p>
        </p:txBody>
      </p:sp>
      <p:sp>
        <p:nvSpPr>
          <p:cNvPr id="4" name="Slide Number Placeholder 3"/>
          <p:cNvSpPr>
            <a:spLocks noGrp="1"/>
          </p:cNvSpPr>
          <p:nvPr>
            <p:ph type="sldNum" sz="quarter" idx="5"/>
          </p:nvPr>
        </p:nvSpPr>
        <p:spPr/>
        <p:txBody>
          <a:bodyPr/>
          <a:lstStyle/>
          <a:p>
            <a:fld id="{9DF6AC2B-3980-4805-8444-0C5C9EA980F4}" type="slidenum">
              <a:rPr lang="en-US" smtClean="0"/>
              <a:t>39</a:t>
            </a:fld>
            <a:endParaRPr lang="en-US"/>
          </a:p>
        </p:txBody>
      </p:sp>
    </p:spTree>
    <p:extLst>
      <p:ext uri="{BB962C8B-B14F-4D97-AF65-F5344CB8AC3E}">
        <p14:creationId xmlns:p14="http://schemas.microsoft.com/office/powerpoint/2010/main" val="3160642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To reassure team members they won’t be criticized for admitting failure or to a problem, it’s of the utmost importance for the team leader to foster an open and safe environment. Asking for help assists the team in meeting deadlines, avoiding cost overruns, and trying different approaches. The other responses are incorrect. It’s an admirable goal to have little or no team turnover, it’s not the best choice presented here. Additionally, even though some agile projects promote social aspects, friendships among the project team isn’t the best goal (or choice here) of the open and safe environment. Finally, the open and safe environment is not created to protect the budget.</a:t>
            </a:r>
          </a:p>
        </p:txBody>
      </p:sp>
      <p:sp>
        <p:nvSpPr>
          <p:cNvPr id="4" name="Slide Number Placeholder 3"/>
          <p:cNvSpPr>
            <a:spLocks noGrp="1"/>
          </p:cNvSpPr>
          <p:nvPr>
            <p:ph type="sldNum" sz="quarter" idx="5"/>
          </p:nvPr>
        </p:nvSpPr>
        <p:spPr/>
        <p:txBody>
          <a:bodyPr/>
          <a:lstStyle/>
          <a:p>
            <a:fld id="{9DF6AC2B-3980-4805-8444-0C5C9EA980F4}" type="slidenum">
              <a:rPr lang="en-US" smtClean="0"/>
              <a:t>40</a:t>
            </a:fld>
            <a:endParaRPr lang="en-US"/>
          </a:p>
        </p:txBody>
      </p:sp>
    </p:spTree>
    <p:extLst>
      <p:ext uri="{BB962C8B-B14F-4D97-AF65-F5344CB8AC3E}">
        <p14:creationId xmlns:p14="http://schemas.microsoft.com/office/powerpoint/2010/main" val="3970945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The value to the customer is the first question that should be asked in this scenario. The focus on delivering value is what drives many of the decisions and activities on an agile project. In the agile toolkit, this is the goal of many practices. The other responses are incorrect because answers to questions regarding time, impact, and cost will be determined after the customer value is defined.</a:t>
            </a:r>
          </a:p>
        </p:txBody>
      </p:sp>
      <p:sp>
        <p:nvSpPr>
          <p:cNvPr id="4" name="Slide Number Placeholder 3"/>
          <p:cNvSpPr>
            <a:spLocks noGrp="1"/>
          </p:cNvSpPr>
          <p:nvPr>
            <p:ph type="sldNum" sz="quarter" idx="5"/>
          </p:nvPr>
        </p:nvSpPr>
        <p:spPr/>
        <p:txBody>
          <a:bodyPr/>
          <a:lstStyle/>
          <a:p>
            <a:fld id="{9DF6AC2B-3980-4805-8444-0C5C9EA980F4}" type="slidenum">
              <a:rPr lang="en-US" smtClean="0"/>
              <a:t>41</a:t>
            </a:fld>
            <a:endParaRPr lang="en-US"/>
          </a:p>
        </p:txBody>
      </p:sp>
    </p:spTree>
    <p:extLst>
      <p:ext uri="{BB962C8B-B14F-4D97-AF65-F5344CB8AC3E}">
        <p14:creationId xmlns:p14="http://schemas.microsoft.com/office/powerpoint/2010/main" val="3539908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The agile team creates and owns the story point sizing process. They are the most qualified to determine the amount of effort needed to complete each story. The other responses are incorrect. The PMO and business partner do not have that level of detail involved in the project. While the agile team leader supports the team in creating the story point sizing, they are not responsible for the task itself.</a:t>
            </a:r>
          </a:p>
        </p:txBody>
      </p:sp>
      <p:sp>
        <p:nvSpPr>
          <p:cNvPr id="4" name="Slide Number Placeholder 3"/>
          <p:cNvSpPr>
            <a:spLocks noGrp="1"/>
          </p:cNvSpPr>
          <p:nvPr>
            <p:ph type="sldNum" sz="quarter" idx="5"/>
          </p:nvPr>
        </p:nvSpPr>
        <p:spPr/>
        <p:txBody>
          <a:bodyPr/>
          <a:lstStyle/>
          <a:p>
            <a:fld id="{9DF6AC2B-3980-4805-8444-0C5C9EA980F4}" type="slidenum">
              <a:rPr lang="en-US" smtClean="0"/>
              <a:t>42</a:t>
            </a:fld>
            <a:endParaRPr lang="en-US"/>
          </a:p>
        </p:txBody>
      </p:sp>
    </p:spTree>
    <p:extLst>
      <p:ext uri="{BB962C8B-B14F-4D97-AF65-F5344CB8AC3E}">
        <p14:creationId xmlns:p14="http://schemas.microsoft.com/office/powerpoint/2010/main" val="3639985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A user story is a small chunk of functionality that can be delivered in one sprint. To define the task in more detail, the user story should answer questions that the team needs to be answered. There are no right or wrong questions (or answers); each team comes up with what best fits their needs. The other responses are incorrect because they are inaccurate descriptions of user stories. Furthermore, the user story has nothing to do with the user community’s background or how it is going to use the deliverable.</a:t>
            </a:r>
          </a:p>
        </p:txBody>
      </p:sp>
      <p:sp>
        <p:nvSpPr>
          <p:cNvPr id="4" name="Slide Number Placeholder 3"/>
          <p:cNvSpPr>
            <a:spLocks noGrp="1"/>
          </p:cNvSpPr>
          <p:nvPr>
            <p:ph type="sldNum" sz="quarter" idx="5"/>
          </p:nvPr>
        </p:nvSpPr>
        <p:spPr/>
        <p:txBody>
          <a:bodyPr/>
          <a:lstStyle/>
          <a:p>
            <a:fld id="{9DF6AC2B-3980-4805-8444-0C5C9EA980F4}" type="slidenum">
              <a:rPr lang="en-US" smtClean="0"/>
              <a:t>43</a:t>
            </a:fld>
            <a:endParaRPr lang="en-US"/>
          </a:p>
        </p:txBody>
      </p:sp>
    </p:spTree>
    <p:extLst>
      <p:ext uri="{BB962C8B-B14F-4D97-AF65-F5344CB8AC3E}">
        <p14:creationId xmlns:p14="http://schemas.microsoft.com/office/powerpoint/2010/main" val="2041706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The correct answer is to enable the business to begin to get value from the project before the project’s end. While the team is developing the remaining functionality, incremental releases may allow for some ROI. The other responses are incorrect. The purpose of releasing MVPs is to deliver value, not to show the project’s progress. The product, in this case, software, should already be thoroughly tested and functional before being released to users. Finally, the duration of the project will not be shortened by releasing MVPs; the MVPs are defined in the project life cycle.</a:t>
            </a:r>
          </a:p>
        </p:txBody>
      </p:sp>
      <p:sp>
        <p:nvSpPr>
          <p:cNvPr id="4" name="Slide Number Placeholder 3"/>
          <p:cNvSpPr>
            <a:spLocks noGrp="1"/>
          </p:cNvSpPr>
          <p:nvPr>
            <p:ph type="sldNum" sz="quarter" idx="5"/>
          </p:nvPr>
        </p:nvSpPr>
        <p:spPr/>
        <p:txBody>
          <a:bodyPr/>
          <a:lstStyle/>
          <a:p>
            <a:fld id="{9DF6AC2B-3980-4805-8444-0C5C9EA980F4}" type="slidenum">
              <a:rPr lang="en-US" smtClean="0"/>
              <a:t>44</a:t>
            </a:fld>
            <a:endParaRPr lang="en-US"/>
          </a:p>
        </p:txBody>
      </p:sp>
    </p:spTree>
    <p:extLst>
      <p:ext uri="{BB962C8B-B14F-4D97-AF65-F5344CB8AC3E}">
        <p14:creationId xmlns:p14="http://schemas.microsoft.com/office/powerpoint/2010/main" val="2940246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The correct answer is that sprint reviews are for product demonstrations; sprint retrospectives are for lessons learned. The other answers are incorrect descriptions of sprint reviews and sprint retrospectives.</a:t>
            </a:r>
          </a:p>
        </p:txBody>
      </p:sp>
      <p:sp>
        <p:nvSpPr>
          <p:cNvPr id="4" name="Slide Number Placeholder 3"/>
          <p:cNvSpPr>
            <a:spLocks noGrp="1"/>
          </p:cNvSpPr>
          <p:nvPr>
            <p:ph type="sldNum" sz="quarter" idx="5"/>
          </p:nvPr>
        </p:nvSpPr>
        <p:spPr/>
        <p:txBody>
          <a:bodyPr/>
          <a:lstStyle/>
          <a:p>
            <a:fld id="{9DF6AC2B-3980-4805-8444-0C5C9EA980F4}" type="slidenum">
              <a:rPr lang="en-US" smtClean="0"/>
              <a:t>45</a:t>
            </a:fld>
            <a:endParaRPr lang="en-US"/>
          </a:p>
        </p:txBody>
      </p:sp>
    </p:spTree>
    <p:extLst>
      <p:ext uri="{BB962C8B-B14F-4D97-AF65-F5344CB8AC3E}">
        <p14:creationId xmlns:p14="http://schemas.microsoft.com/office/powerpoint/2010/main" val="3286354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The correct answer is that each project cycle has a fixed time and fixed cost, but the scope of work completed within each cycle could vary. A model that represents fixed cost and fixed time, but has a variable scope, is an agile triangle of constraints. The other responses are incorrect because a fixed scope represents the established model of the triangle of constraints; fixed time, fixed scope, and fixed cost do not accurately portray the agile triangle of constraints.</a:t>
            </a:r>
          </a:p>
        </p:txBody>
      </p:sp>
      <p:sp>
        <p:nvSpPr>
          <p:cNvPr id="4" name="Slide Number Placeholder 3"/>
          <p:cNvSpPr>
            <a:spLocks noGrp="1"/>
          </p:cNvSpPr>
          <p:nvPr>
            <p:ph type="sldNum" sz="quarter" idx="5"/>
          </p:nvPr>
        </p:nvSpPr>
        <p:spPr/>
        <p:txBody>
          <a:bodyPr/>
          <a:lstStyle/>
          <a:p>
            <a:fld id="{9DF6AC2B-3980-4805-8444-0C5C9EA980F4}" type="slidenum">
              <a:rPr lang="en-US" smtClean="0"/>
              <a:t>46</a:t>
            </a:fld>
            <a:endParaRPr lang="en-US"/>
          </a:p>
        </p:txBody>
      </p:sp>
    </p:spTree>
    <p:extLst>
      <p:ext uri="{BB962C8B-B14F-4D97-AF65-F5344CB8AC3E}">
        <p14:creationId xmlns:p14="http://schemas.microsoft.com/office/powerpoint/2010/main" val="333849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a:extLst>
              <a:ext uri="{FF2B5EF4-FFF2-40B4-BE49-F238E27FC236}">
                <a16:creationId xmlns:a16="http://schemas.microsoft.com/office/drawing/2014/main" id="{A1F0B3C6-2E53-4CA3-86D1-53D46EC35267}"/>
              </a:ext>
            </a:extLst>
          </p:cNvPr>
          <p:cNvSpPr>
            <a:spLocks noGrp="1" noRot="1" noChangeAspect="1"/>
          </p:cNvSpPr>
          <p:nvPr>
            <p:ph type="sldImg"/>
          </p:nvPr>
        </p:nvSpPr>
        <p:spPr/>
      </p:sp>
      <p:sp>
        <p:nvSpPr>
          <p:cNvPr id="15" name="Notes Placeholder 14">
            <a:extLst>
              <a:ext uri="{FF2B5EF4-FFF2-40B4-BE49-F238E27FC236}">
                <a16:creationId xmlns:a16="http://schemas.microsoft.com/office/drawing/2014/main" id="{149CC699-A079-49A5-A4D6-73B7F849A7DC}"/>
              </a:ext>
            </a:extLst>
          </p:cNvPr>
          <p:cNvSpPr>
            <a:spLocks noGrp="1"/>
          </p:cNvSpPr>
          <p:nvPr>
            <p:ph type="body" idx="1"/>
          </p:nvPr>
        </p:nvSpPr>
        <p:spPr/>
        <p:txBody>
          <a:bodyPr/>
          <a:lstStyle/>
          <a:p>
            <a:endParaRPr lang="en-US"/>
          </a:p>
        </p:txBody>
      </p:sp>
      <p:sp>
        <p:nvSpPr>
          <p:cNvPr id="19" name="Slide Number Placeholder 5">
            <a:extLst>
              <a:ext uri="{FF2B5EF4-FFF2-40B4-BE49-F238E27FC236}">
                <a16:creationId xmlns:a16="http://schemas.microsoft.com/office/drawing/2014/main" id="{121F4233-7E9A-40D2-9066-2DB14E2FA5A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D18F1DFF-B3E7-4ABF-97EE-0BBF3A961EC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p>
        </p:txBody>
      </p:sp>
    </p:spTree>
    <p:extLst>
      <p:ext uri="{BB962C8B-B14F-4D97-AF65-F5344CB8AC3E}">
        <p14:creationId xmlns:p14="http://schemas.microsoft.com/office/powerpoint/2010/main" val="402853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The correct answer is documentation that is as minimal as possible to cover basic needs, completed only right before it’s needed, not before. To get work estimated and completed, barely sufficient documentation focuses on giving the least amount of information. The other responses are incorrect because outlines, titles with no descriptions, with several paragraphs, or certain timelines before development, are not required for this concept of documentation; without negatively impacting the team, just-in-time documentation is produced at the latest possible time.</a:t>
            </a:r>
          </a:p>
        </p:txBody>
      </p:sp>
      <p:sp>
        <p:nvSpPr>
          <p:cNvPr id="4" name="Slide Number Placeholder 3"/>
          <p:cNvSpPr>
            <a:spLocks noGrp="1"/>
          </p:cNvSpPr>
          <p:nvPr>
            <p:ph type="sldNum" sz="quarter" idx="5"/>
          </p:nvPr>
        </p:nvSpPr>
        <p:spPr/>
        <p:txBody>
          <a:bodyPr/>
          <a:lstStyle/>
          <a:p>
            <a:fld id="{9DF6AC2B-3980-4805-8444-0C5C9EA980F4}" type="slidenum">
              <a:rPr lang="en-US" smtClean="0"/>
              <a:t>47</a:t>
            </a:fld>
            <a:endParaRPr lang="en-US"/>
          </a:p>
        </p:txBody>
      </p:sp>
    </p:spTree>
    <p:extLst>
      <p:ext uri="{BB962C8B-B14F-4D97-AF65-F5344CB8AC3E}">
        <p14:creationId xmlns:p14="http://schemas.microsoft.com/office/powerpoint/2010/main" val="2053959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The correct answer is even late in development, the team welcomes change requirements. This is the principle best exhibited in this scenario – the expectation (and accommodation) that requirements can change at any time. The other responses are incorrect because even though changing requirements may satisfy the customer, it’s not as important or good of a choice as the correct answer; the behavior in this scenario has nothing to do with the frequency of software delivery, or the reflection on how the team can be more effective.</a:t>
            </a:r>
          </a:p>
          <a:p>
            <a:endParaRPr lang="en-US" b="0" i="0" dirty="0">
              <a:solidFill>
                <a:srgbClr val="1C1D1F"/>
              </a:solidFill>
              <a:effectLst/>
              <a:latin typeface="udemy sans"/>
            </a:endParaRPr>
          </a:p>
        </p:txBody>
      </p:sp>
      <p:sp>
        <p:nvSpPr>
          <p:cNvPr id="4" name="Slide Number Placeholder 3"/>
          <p:cNvSpPr>
            <a:spLocks noGrp="1"/>
          </p:cNvSpPr>
          <p:nvPr>
            <p:ph type="sldNum" sz="quarter" idx="5"/>
          </p:nvPr>
        </p:nvSpPr>
        <p:spPr/>
        <p:txBody>
          <a:bodyPr/>
          <a:lstStyle/>
          <a:p>
            <a:fld id="{9DF6AC2B-3980-4805-8444-0C5C9EA980F4}" type="slidenum">
              <a:rPr lang="en-US" smtClean="0"/>
              <a:t>48</a:t>
            </a:fld>
            <a:endParaRPr lang="en-US"/>
          </a:p>
        </p:txBody>
      </p:sp>
    </p:spTree>
    <p:extLst>
      <p:ext uri="{BB962C8B-B14F-4D97-AF65-F5344CB8AC3E}">
        <p14:creationId xmlns:p14="http://schemas.microsoft.com/office/powerpoint/2010/main" val="2695915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The correct answer is that the vision of the project should be discussed throughout the project; the project’s vision cannot be overcommunicated. The other choices are incorrect because they are limited, and not the best choice here. The vision of the project should be discussed often.</a:t>
            </a:r>
          </a:p>
          <a:p>
            <a:endParaRPr lang="en-US" b="0" i="0" dirty="0">
              <a:solidFill>
                <a:srgbClr val="1C1D1F"/>
              </a:solidFill>
              <a:effectLst/>
              <a:latin typeface="udemy sans"/>
            </a:endParaRPr>
          </a:p>
        </p:txBody>
      </p:sp>
      <p:sp>
        <p:nvSpPr>
          <p:cNvPr id="4" name="Slide Number Placeholder 3"/>
          <p:cNvSpPr>
            <a:spLocks noGrp="1"/>
          </p:cNvSpPr>
          <p:nvPr>
            <p:ph type="sldNum" sz="quarter" idx="5"/>
          </p:nvPr>
        </p:nvSpPr>
        <p:spPr/>
        <p:txBody>
          <a:bodyPr/>
          <a:lstStyle/>
          <a:p>
            <a:fld id="{9DF6AC2B-3980-4805-8444-0C5C9EA980F4}" type="slidenum">
              <a:rPr lang="en-US" smtClean="0"/>
              <a:t>49</a:t>
            </a:fld>
            <a:endParaRPr lang="en-US"/>
          </a:p>
        </p:txBody>
      </p:sp>
    </p:spTree>
    <p:extLst>
      <p:ext uri="{BB962C8B-B14F-4D97-AF65-F5344CB8AC3E}">
        <p14:creationId xmlns:p14="http://schemas.microsoft.com/office/powerpoint/2010/main" val="1334216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D1F"/>
                </a:solidFill>
                <a:effectLst/>
                <a:latin typeface="udemy sans"/>
              </a:rPr>
              <a:t>An individual readily admitting to a mistake he made in the project is the correct answer, and best displays a practice of agile leadership. Honestly admitting a mistake is an agile leadership practice. The other responses are incorrect because it’s not good practice to have a pre-standup meeting; the upkeep of a project plan is part of agile; to be transparent, estimates adjusted from the original should be provided only with an explanation as to why the buffer is needed.</a:t>
            </a:r>
          </a:p>
        </p:txBody>
      </p:sp>
      <p:sp>
        <p:nvSpPr>
          <p:cNvPr id="4" name="Slide Number Placeholder 3"/>
          <p:cNvSpPr>
            <a:spLocks noGrp="1"/>
          </p:cNvSpPr>
          <p:nvPr>
            <p:ph type="sldNum" sz="quarter" idx="5"/>
          </p:nvPr>
        </p:nvSpPr>
        <p:spPr/>
        <p:txBody>
          <a:bodyPr/>
          <a:lstStyle/>
          <a:p>
            <a:fld id="{9DF6AC2B-3980-4805-8444-0C5C9EA980F4}" type="slidenum">
              <a:rPr lang="en-US" smtClean="0"/>
              <a:t>50</a:t>
            </a:fld>
            <a:endParaRPr lang="en-US"/>
          </a:p>
        </p:txBody>
      </p:sp>
    </p:spTree>
    <p:extLst>
      <p:ext uri="{BB962C8B-B14F-4D97-AF65-F5344CB8AC3E}">
        <p14:creationId xmlns:p14="http://schemas.microsoft.com/office/powerpoint/2010/main" val="2792211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Business value, where the Product Owner decides on the priority</a:t>
            </a:r>
          </a:p>
        </p:txBody>
      </p:sp>
      <p:sp>
        <p:nvSpPr>
          <p:cNvPr id="4" name="Slide Number Placeholder 3"/>
          <p:cNvSpPr>
            <a:spLocks noGrp="1"/>
          </p:cNvSpPr>
          <p:nvPr>
            <p:ph type="sldNum" sz="quarter" idx="5"/>
          </p:nvPr>
        </p:nvSpPr>
        <p:spPr/>
        <p:txBody>
          <a:bodyPr/>
          <a:lstStyle/>
          <a:p>
            <a:fld id="{9DF6AC2B-3980-4805-8444-0C5C9EA980F4}" type="slidenum">
              <a:rPr lang="en-US" smtClean="0"/>
              <a:t>51</a:t>
            </a:fld>
            <a:endParaRPr lang="en-US"/>
          </a:p>
        </p:txBody>
      </p:sp>
    </p:spTree>
    <p:extLst>
      <p:ext uri="{BB962C8B-B14F-4D97-AF65-F5344CB8AC3E}">
        <p14:creationId xmlns:p14="http://schemas.microsoft.com/office/powerpoint/2010/main" val="2222898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E65F1CA9-65DC-416B-8882-B3A5E415CE67}"/>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5BD11C3-9FCD-4EAE-876D-E766924FAFF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2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p>
        </p:txBody>
      </p:sp>
    </p:spTree>
    <p:extLst>
      <p:ext uri="{BB962C8B-B14F-4D97-AF65-F5344CB8AC3E}">
        <p14:creationId xmlns:p14="http://schemas.microsoft.com/office/powerpoint/2010/main" val="18609742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G" dirty="0"/>
          </a:p>
        </p:txBody>
      </p:sp>
      <p:sp>
        <p:nvSpPr>
          <p:cNvPr id="4" name="Slide Number Placeholder 3"/>
          <p:cNvSpPr>
            <a:spLocks noGrp="1"/>
          </p:cNvSpPr>
          <p:nvPr>
            <p:ph type="sldNum" sz="quarter" idx="5"/>
          </p:nvPr>
        </p:nvSpPr>
        <p:spPr/>
        <p:txBody>
          <a:bodyPr/>
          <a:lstStyle/>
          <a:p>
            <a:fld id="{85C0F205-FB23-4B4A-AA1E-CC80DEDB9B7E}" type="slidenum">
              <a:rPr lang="en-BG" smtClean="0"/>
              <a:t>53</a:t>
            </a:fld>
            <a:endParaRPr lang="en-BG"/>
          </a:p>
        </p:txBody>
      </p:sp>
    </p:spTree>
    <p:extLst>
      <p:ext uri="{BB962C8B-B14F-4D97-AF65-F5344CB8AC3E}">
        <p14:creationId xmlns:p14="http://schemas.microsoft.com/office/powerpoint/2010/main" val="1201445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54</a:t>
            </a:fld>
            <a:endParaRPr lang="en-US"/>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p>
        </p:txBody>
      </p:sp>
    </p:spTree>
    <p:extLst>
      <p:ext uri="{BB962C8B-B14F-4D97-AF65-F5344CB8AC3E}">
        <p14:creationId xmlns:p14="http://schemas.microsoft.com/office/powerpoint/2010/main" val="1415936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D2472CE7-61C1-4B7B-B0C8-5A45F017871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2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p>
        </p:txBody>
      </p:sp>
    </p:spTree>
    <p:extLst>
      <p:ext uri="{BB962C8B-B14F-4D97-AF65-F5344CB8AC3E}">
        <p14:creationId xmlns:p14="http://schemas.microsoft.com/office/powerpoint/2010/main" val="729041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14DC77F2-5C89-4F9E-B2E0-8026E1A640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2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p>
        </p:txBody>
      </p:sp>
    </p:spTree>
    <p:extLst>
      <p:ext uri="{BB962C8B-B14F-4D97-AF65-F5344CB8AC3E}">
        <p14:creationId xmlns:p14="http://schemas.microsoft.com/office/powerpoint/2010/main" val="1658938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982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alibri"/>
                <a:ea typeface="Calibri"/>
                <a:cs typeface="Calibri"/>
                <a:sym typeface="Calibri"/>
              </a:rPr>
              <a:t>6</a:t>
            </a:fld>
            <a:endParaRPr sz="1000" b="0" i="0" u="none" strike="noStrike" cap="none">
              <a:solidFill>
                <a:schemeClr val="dk1"/>
              </a:solidFill>
              <a:latin typeface="Calibri"/>
              <a:ea typeface="Calibri"/>
              <a:cs typeface="Calibri"/>
              <a:sym typeface="Calibri"/>
            </a:endParaRPr>
          </a:p>
        </p:txBody>
      </p:sp>
      <p:sp>
        <p:nvSpPr>
          <p:cNvPr id="196" name="Shape 196"/>
          <p:cNvSpPr txBox="1">
            <a:spLocks noGrp="1"/>
          </p:cNvSpPr>
          <p:nvPr>
            <p:ph type="ftr" idx="11"/>
          </p:nvPr>
        </p:nvSpPr>
        <p:spPr>
          <a:xfrm>
            <a:off x="-1" y="8747999"/>
            <a:ext cx="6308999" cy="39441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 Software University Foundation – </a:t>
            </a:r>
            <a:r>
              <a:rPr lang="en-US" sz="1000" b="0" i="0" u="sng" strike="noStrike" cap="none">
                <a:solidFill>
                  <a:schemeClr val="hlink"/>
                </a:solidFill>
                <a:latin typeface="Calibri"/>
                <a:ea typeface="Calibri"/>
                <a:cs typeface="Calibri"/>
                <a:sym typeface="Calibri"/>
                <a:hlinkClick r:id="rId3"/>
              </a:rPr>
              <a:t>http://softuni.org</a:t>
            </a:r>
            <a:endParaRPr sz="1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This work is licensed under the </a:t>
            </a:r>
            <a:r>
              <a:rPr lang="en-US" sz="1000" b="0" i="0" u="sng" strike="noStrike" cap="none">
                <a:solidFill>
                  <a:schemeClr val="hlink"/>
                </a:solidFill>
                <a:latin typeface="Calibri"/>
                <a:ea typeface="Calibri"/>
                <a:cs typeface="Calibri"/>
                <a:sym typeface="Calibri"/>
                <a:hlinkClick r:id="rId4"/>
              </a:rPr>
              <a:t>Creative Commons Attribution-NonCommercial-ShareAlike</a:t>
            </a:r>
            <a:r>
              <a:rPr lang="en-US" sz="1000" b="0" i="0" u="none" strike="noStrike" cap="none">
                <a:solidFill>
                  <a:schemeClr val="dk1"/>
                </a:solidFill>
                <a:latin typeface="Calibri"/>
                <a:ea typeface="Calibri"/>
                <a:cs typeface="Calibri"/>
                <a:sym typeface="Calibri"/>
              </a:rPr>
              <a:t> license.</a:t>
            </a:r>
            <a:endParaRPr sz="10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4367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3" name="Shape 203"/>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204" name="Shape 204"/>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alibri"/>
                <a:ea typeface="Calibri"/>
                <a:cs typeface="Calibri"/>
                <a:sym typeface="Calibri"/>
              </a:rPr>
              <a:t>8</a:t>
            </a:fld>
            <a:endParaRPr sz="10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ftr" idx="11"/>
          </p:nvPr>
        </p:nvSpPr>
        <p:spPr>
          <a:xfrm>
            <a:off x="-1" y="8747999"/>
            <a:ext cx="6308999" cy="39441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 Software University Foundation – </a:t>
            </a:r>
            <a:r>
              <a:rPr lang="en-US" sz="1000" b="0" i="0" u="sng" strike="noStrike" cap="none">
                <a:solidFill>
                  <a:schemeClr val="hlink"/>
                </a:solidFill>
                <a:latin typeface="Calibri"/>
                <a:ea typeface="Calibri"/>
                <a:cs typeface="Calibri"/>
                <a:sym typeface="Calibri"/>
                <a:hlinkClick r:id="rId3"/>
              </a:rPr>
              <a:t>http://softuni.org</a:t>
            </a:r>
            <a:endParaRPr sz="1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This work is licensed under the </a:t>
            </a:r>
            <a:r>
              <a:rPr lang="en-US" sz="1000" b="0" i="0" u="sng" strike="noStrike" cap="none">
                <a:solidFill>
                  <a:schemeClr val="hlink"/>
                </a:solidFill>
                <a:latin typeface="Calibri"/>
                <a:ea typeface="Calibri"/>
                <a:cs typeface="Calibri"/>
                <a:sym typeface="Calibri"/>
                <a:hlinkClick r:id="rId4"/>
              </a:rPr>
              <a:t>Creative Commons Attribution-NonCommercial-ShareAlike</a:t>
            </a:r>
            <a:r>
              <a:rPr lang="en-US" sz="1000" b="0" i="0" u="none" strike="noStrike" cap="none">
                <a:solidFill>
                  <a:schemeClr val="dk1"/>
                </a:solidFill>
                <a:latin typeface="Calibri"/>
                <a:ea typeface="Calibri"/>
                <a:cs typeface="Calibri"/>
                <a:sym typeface="Calibri"/>
              </a:rPr>
              <a:t> license.</a:t>
            </a:r>
            <a:endParaRPr sz="10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4540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F6AC2B-3980-4805-8444-0C5C9EA980F4}" type="slidenum">
              <a:rPr lang="en-US" smtClean="0"/>
              <a:t>10</a:t>
            </a:fld>
            <a:endParaRPr lang="en-US"/>
          </a:p>
        </p:txBody>
      </p:sp>
    </p:spTree>
    <p:extLst>
      <p:ext uri="{BB962C8B-B14F-4D97-AF65-F5344CB8AC3E}">
        <p14:creationId xmlns:p14="http://schemas.microsoft.com/office/powerpoint/2010/main" val="3744193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dirty="0"/>
          </a:p>
        </p:txBody>
      </p:sp>
      <p:sp>
        <p:nvSpPr>
          <p:cNvPr id="4" name="Контейнер за номер на слайда 3"/>
          <p:cNvSpPr>
            <a:spLocks noGrp="1"/>
          </p:cNvSpPr>
          <p:nvPr>
            <p:ph type="sldNum" sz="quarter" idx="5"/>
          </p:nvPr>
        </p:nvSpPr>
        <p:spPr/>
        <p:txBody>
          <a:bodyPr/>
          <a:lstStyle/>
          <a:p>
            <a:fld id="{9DF6AC2B-3980-4805-8444-0C5C9EA980F4}" type="slidenum">
              <a:rPr lang="en-US" smtClean="0"/>
              <a:t>17</a:t>
            </a:fld>
            <a:endParaRPr lang="en-US"/>
          </a:p>
        </p:txBody>
      </p:sp>
    </p:spTree>
    <p:extLst>
      <p:ext uri="{BB962C8B-B14F-4D97-AF65-F5344CB8AC3E}">
        <p14:creationId xmlns:p14="http://schemas.microsoft.com/office/powerpoint/2010/main" val="1399158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p>
        </p:txBody>
      </p:sp>
    </p:spTree>
    <p:extLst>
      <p:ext uri="{BB962C8B-B14F-4D97-AF65-F5344CB8AC3E}">
        <p14:creationId xmlns:p14="http://schemas.microsoft.com/office/powerpoint/2010/main" val="502825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about.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about.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a:t>Presentation Title</a:t>
            </a:r>
          </a:p>
        </p:txBody>
      </p:sp>
    </p:spTree>
    <p:extLst>
      <p:ext uri="{BB962C8B-B14F-4D97-AF65-F5344CB8AC3E}">
        <p14:creationId xmlns:p14="http://schemas.microsoft.com/office/powerpoint/2010/main" val="39630065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34637965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https://about.softuni.bg</a:t>
            </a: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40797783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a:t>Software University – High-Quality Education, Profession and Job for Software Developers</a:t>
            </a:r>
          </a:p>
          <a:p>
            <a:pPr lvl="1"/>
            <a:r>
              <a:rPr lang="en-US" noProof="1">
                <a:hlinkClick r:id="rId8"/>
              </a:rPr>
              <a:t>softuni.bg</a:t>
            </a:r>
            <a:endParaRPr lang="en-US" noProof="1"/>
          </a:p>
          <a:p>
            <a:r>
              <a:rPr lang="en-US" sz="3000" noProof="0"/>
              <a:t>Software University Foundation</a:t>
            </a:r>
          </a:p>
          <a:p>
            <a:pPr lvl="1"/>
            <a:r>
              <a:rPr lang="en-US" noProof="1">
                <a:hlinkClick r:id="rId10"/>
              </a:rPr>
              <a:t>softuni.foundation</a:t>
            </a:r>
            <a:endParaRPr lang="en-US" noProof="1"/>
          </a:p>
          <a:p>
            <a:r>
              <a:rPr lang="en-US" sz="3000" noProof="0"/>
              <a:t>Software University @ Facebook</a:t>
            </a:r>
          </a:p>
          <a:p>
            <a:pPr lvl="1"/>
            <a:r>
              <a:rPr lang="en-US" noProof="1">
                <a:hlinkClick r:id="rId4"/>
              </a:rPr>
              <a:t>facebook.com/SoftwareUniversity</a:t>
            </a:r>
            <a:endParaRPr lang="en-US" noProof="1"/>
          </a:p>
          <a:p>
            <a:r>
              <a:rPr lang="en-US" sz="3000" noProof="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a:t>Trainings @ Software University (SoftUni)</a:t>
            </a:r>
          </a:p>
        </p:txBody>
      </p:sp>
    </p:spTree>
    <p:extLst>
      <p:ext uri="{BB962C8B-B14F-4D97-AF65-F5344CB8AC3E}">
        <p14:creationId xmlns:p14="http://schemas.microsoft.com/office/powerpoint/2010/main" val="19280227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Table of Contents</a:t>
            </a:r>
          </a:p>
        </p:txBody>
      </p:sp>
    </p:spTree>
    <p:extLst>
      <p:ext uri="{BB962C8B-B14F-4D97-AF65-F5344CB8AC3E}">
        <p14:creationId xmlns:p14="http://schemas.microsoft.com/office/powerpoint/2010/main" val="19779023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933137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724066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https://about.softuni.bg</a:t>
            </a: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42132296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a:t>Software University – High-Quality Education, Profession and Job for Software Developers</a:t>
            </a:r>
          </a:p>
          <a:p>
            <a:pPr lvl="1"/>
            <a:r>
              <a:rPr lang="en-US" noProof="1">
                <a:hlinkClick r:id="rId8"/>
              </a:rPr>
              <a:t>softuni.bg</a:t>
            </a:r>
            <a:endParaRPr lang="en-US" noProof="1"/>
          </a:p>
          <a:p>
            <a:r>
              <a:rPr lang="en-US" sz="3000" noProof="0"/>
              <a:t>Software University Foundation</a:t>
            </a:r>
          </a:p>
          <a:p>
            <a:pPr lvl="1"/>
            <a:r>
              <a:rPr lang="en-US" noProof="1">
                <a:hlinkClick r:id="rId10"/>
              </a:rPr>
              <a:t>softuni.foundation</a:t>
            </a:r>
            <a:endParaRPr lang="en-US" noProof="1"/>
          </a:p>
          <a:p>
            <a:r>
              <a:rPr lang="en-US" sz="3000" noProof="0"/>
              <a:t>Software University @ Facebook</a:t>
            </a:r>
          </a:p>
          <a:p>
            <a:pPr lvl="1"/>
            <a:r>
              <a:rPr lang="en-US" noProof="1">
                <a:hlinkClick r:id="rId4"/>
              </a:rPr>
              <a:t>facebook.com/SoftwareUniversity</a:t>
            </a:r>
            <a:endParaRPr lang="en-US" noProof="1"/>
          </a:p>
          <a:p>
            <a:r>
              <a:rPr lang="en-US" sz="3000" noProof="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a:t>Trainings @ Software University (SoftUni)</a:t>
            </a:r>
          </a:p>
        </p:txBody>
      </p:sp>
    </p:spTree>
    <p:extLst>
      <p:ext uri="{BB962C8B-B14F-4D97-AF65-F5344CB8AC3E}">
        <p14:creationId xmlns:p14="http://schemas.microsoft.com/office/powerpoint/2010/main" val="3434675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0" name="Text Placeholder 9"/>
          <p:cNvSpPr>
            <a:spLocks noGrp="1"/>
          </p:cNvSpPr>
          <p:nvPr>
            <p:ph type="body" sz="quarter" idx="10" hasCustomPrompt="1"/>
          </p:nvPr>
        </p:nvSpPr>
        <p:spPr>
          <a:xfrm>
            <a:off x="615109" y="4704825"/>
            <a:ext cx="10961783"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5109" y="5490438"/>
            <a:ext cx="10961783"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6616919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2" y="6184673"/>
            <a:ext cx="12192000"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402" y="1195931"/>
            <a:ext cx="5426148"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5450" y="1195931"/>
            <a:ext cx="5426147"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816" y="6390560"/>
            <a:ext cx="808713" cy="308845"/>
          </a:xfrm>
        </p:spPr>
        <p:txBody>
          <a:bodyPr/>
          <a:lstStyle/>
          <a:p>
            <a:fld id="{055373AC-9AA7-423B-BA00-BA1C74164DBD}" type="datetime1">
              <a:rPr lang="en-US" smtClean="0"/>
              <a:pPr/>
              <a:t>11/17/2023</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FA7A0E76-569B-463F-8EA8-C658C471A28A}"/>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2577777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a:t>Click to Edit Section Title</a:t>
            </a:r>
            <a:endParaRPr lang="en-US" altLang="ko-KR" noProof="0"/>
          </a:p>
        </p:txBody>
      </p:sp>
    </p:spTree>
    <p:extLst>
      <p:ext uri="{BB962C8B-B14F-4D97-AF65-F5344CB8AC3E}">
        <p14:creationId xmlns:p14="http://schemas.microsoft.com/office/powerpoint/2010/main" val="12123140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parator . Image">
    <p:spTree>
      <p:nvGrpSpPr>
        <p:cNvPr id="1" name=""/>
        <p:cNvGrpSpPr/>
        <p:nvPr/>
      </p:nvGrpSpPr>
      <p:grpSpPr>
        <a:xfrm>
          <a:off x="0" y="0"/>
          <a:ext cx="0" cy="0"/>
          <a:chOff x="0" y="0"/>
          <a:chExt cx="0" cy="0"/>
        </a:xfrm>
      </p:grpSpPr>
      <p:sp>
        <p:nvSpPr>
          <p:cNvPr id="13" name="Bildplatzhalter 12"/>
          <p:cNvSpPr>
            <a:spLocks noGrp="1"/>
          </p:cNvSpPr>
          <p:nvPr>
            <p:ph type="pic" idx="16" hasCustomPrompt="1"/>
          </p:nvPr>
        </p:nvSpPr>
        <p:spPr>
          <a:xfrm>
            <a:off x="4" y="0"/>
            <a:ext cx="10596066" cy="6858000"/>
          </a:xfrm>
          <a:custGeom>
            <a:avLst/>
            <a:gdLst>
              <a:gd name="connsiteX0" fmla="*/ 0 w 10596065"/>
              <a:gd name="connsiteY0" fmla="*/ 0 h 6858000"/>
              <a:gd name="connsiteX1" fmla="*/ 6420065 w 10596065"/>
              <a:gd name="connsiteY1" fmla="*/ 0 h 6858000"/>
              <a:gd name="connsiteX2" fmla="*/ 10596065 w 10596065"/>
              <a:gd name="connsiteY2" fmla="*/ 6858000 h 6858000"/>
              <a:gd name="connsiteX3" fmla="*/ 0 w 1059606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596065" h="6858000">
                <a:moveTo>
                  <a:pt x="0" y="0"/>
                </a:moveTo>
                <a:lnTo>
                  <a:pt x="6420065" y="0"/>
                </a:lnTo>
                <a:lnTo>
                  <a:pt x="10596065" y="6858000"/>
                </a:lnTo>
                <a:lnTo>
                  <a:pt x="0" y="6858000"/>
                </a:lnTo>
                <a:close/>
              </a:path>
            </a:pathLst>
          </a:custGeom>
          <a:solidFill>
            <a:schemeClr val="bg1">
              <a:lumMod val="65000"/>
              <a:alpha val="25000"/>
            </a:schemeClr>
          </a:solidFill>
        </p:spPr>
        <p:txBody>
          <a:bodyPr wrap="square" anchor="ctr" anchorCtr="0">
            <a:noAutofit/>
          </a:bodyPr>
          <a:lstStyle>
            <a:lvl1pPr marL="0" indent="0" algn="ctr">
              <a:buNone/>
              <a:defRPr sz="965"/>
            </a:lvl1pPr>
            <a:lvl2pPr marL="183722" indent="0">
              <a:buNone/>
              <a:defRPr sz="1124"/>
            </a:lvl2pPr>
            <a:lvl3pPr marL="367444" indent="0">
              <a:buNone/>
              <a:defRPr sz="965"/>
            </a:lvl3pPr>
            <a:lvl4pPr marL="551168" indent="0">
              <a:buNone/>
              <a:defRPr sz="804"/>
            </a:lvl4pPr>
            <a:lvl5pPr marL="734893" indent="0">
              <a:buNone/>
              <a:defRPr sz="804"/>
            </a:lvl5pPr>
            <a:lvl6pPr marL="918616" indent="0">
              <a:buNone/>
              <a:defRPr sz="804"/>
            </a:lvl6pPr>
            <a:lvl7pPr marL="1102338" indent="0">
              <a:buNone/>
              <a:defRPr sz="804"/>
            </a:lvl7pPr>
            <a:lvl8pPr marL="1286060" indent="0">
              <a:buNone/>
              <a:defRPr sz="804"/>
            </a:lvl8pPr>
            <a:lvl9pPr marL="1469783" indent="0">
              <a:buNone/>
              <a:defRPr sz="804"/>
            </a:lvl9pPr>
          </a:lstStyle>
          <a:p>
            <a:r>
              <a:rPr lang="en-US" dirty="0"/>
              <a:t>Insert image</a:t>
            </a:r>
            <a:br>
              <a:rPr lang="en-US" dirty="0"/>
            </a:br>
            <a:br>
              <a:rPr lang="en-US" dirty="0"/>
            </a:br>
            <a:endParaRPr lang="en-US" dirty="0"/>
          </a:p>
        </p:txBody>
      </p:sp>
      <p:sp>
        <p:nvSpPr>
          <p:cNvPr id="41" name="Vertikaler Textplatzhalter 2"/>
          <p:cNvSpPr>
            <a:spLocks noGrp="1"/>
          </p:cNvSpPr>
          <p:nvPr>
            <p:ph type="body" orient="vert" idx="17" hasCustomPrompt="1"/>
          </p:nvPr>
        </p:nvSpPr>
        <p:spPr>
          <a:xfrm>
            <a:off x="7356066" y="620715"/>
            <a:ext cx="4319999" cy="7170168"/>
          </a:xfrm>
        </p:spPr>
        <p:txBody>
          <a:bodyPr vert="horz">
            <a:spAutoFit/>
          </a:bodyPr>
          <a:lstStyle>
            <a:lvl1pPr algn="r">
              <a:defRPr/>
            </a:lvl1pPr>
            <a:lvl2pPr algn="r">
              <a:defRPr/>
            </a:lvl2pPr>
            <a:lvl3pPr algn="r">
              <a:defRPr/>
            </a:lvl3pPr>
            <a:lvl4pPr algn="r">
              <a:defRPr/>
            </a:lvl4pPr>
            <a:lvl5pPr algn="r">
              <a:defRPr/>
            </a:lvl5pPr>
            <a:lvl6pPr algn="r">
              <a:defRPr/>
            </a:lvl6pPr>
            <a:lvl7pPr algn="r">
              <a:defRPr/>
            </a:lvl7pPr>
            <a:lvl8pPr algn="r">
              <a:defRPr/>
            </a:lvl8pPr>
            <a:lvl9pPr algn="r">
              <a:defRPr/>
            </a:lvl9pPr>
          </a:lstStyle>
          <a:p>
            <a:pPr lvl="0"/>
            <a:r>
              <a:rPr lang="en-US" dirty="0"/>
              <a:t>Headline Pt. 1 </a:t>
            </a:r>
            <a:br>
              <a:rPr lang="en-US" dirty="0"/>
            </a:br>
            <a:r>
              <a:rPr lang="en-US" dirty="0"/>
              <a:t>on first level . </a:t>
            </a:r>
            <a:br>
              <a:rPr lang="en-US" dirty="0"/>
            </a:br>
            <a:r>
              <a:rPr lang="en-US" dirty="0"/>
              <a:t>For Headline Pt. 2, normal text and bullets . via toolbar . </a:t>
            </a:r>
            <a:br>
              <a:rPr lang="en-US" dirty="0"/>
            </a:br>
            <a:r>
              <a:rPr lang="en-US" dirty="0"/>
              <a:t>Home . Paragraph. Increase List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5" name="Slide Number Placeholder 8">
            <a:extLst>
              <a:ext uri="{FF2B5EF4-FFF2-40B4-BE49-F238E27FC236}">
                <a16:creationId xmlns:a16="http://schemas.microsoft.com/office/drawing/2014/main" id="{A91A675E-B489-47E7-B69C-73CEA502EEE7}"/>
              </a:ext>
            </a:extLst>
          </p:cNvPr>
          <p:cNvSpPr txBox="1">
            <a:spLocks/>
          </p:cNvSpPr>
          <p:nvPr userDrawn="1"/>
        </p:nvSpPr>
        <p:spPr>
          <a:xfrm>
            <a:off x="11728939" y="6348051"/>
            <a:ext cx="463061" cy="417879"/>
          </a:xfrm>
          <a:prstGeom prst="rect">
            <a:avLst/>
          </a:prstGeom>
        </p:spPr>
        <p:txBody>
          <a:bodyPr vert="horz" lIns="0" tIns="0" rIns="0" bIns="0" rtlCol="0" anchor="b" anchorCtr="0"/>
          <a:lstStyle>
            <a:defPPr>
              <a:defRPr lang="de-DE"/>
            </a:defPPr>
            <a:lvl1pPr marL="0" algn="ctr" defTabSz="914360" rtl="0" eaLnBrk="1" latinLnBrk="0" hangingPunct="1">
              <a:defRPr sz="787" kern="1200">
                <a:solidFill>
                  <a:schemeClr val="tx1"/>
                </a:solidFill>
                <a:latin typeface="+mn-lt"/>
                <a:ea typeface="+mn-ea"/>
                <a:cs typeface="+mn-cs"/>
              </a:defRPr>
            </a:lvl1pPr>
            <a:lvl2pPr marL="0" algn="l" defTabSz="914360" rtl="0" eaLnBrk="1" latinLnBrk="0" hangingPunct="1">
              <a:defRPr sz="787" kern="1200">
                <a:solidFill>
                  <a:schemeClr val="tx1"/>
                </a:solidFill>
                <a:latin typeface="+mn-lt"/>
                <a:ea typeface="+mn-ea"/>
                <a:cs typeface="+mn-cs"/>
              </a:defRPr>
            </a:lvl2pPr>
            <a:lvl3pPr marL="0" algn="l" defTabSz="914360" rtl="0" eaLnBrk="1" latinLnBrk="0" hangingPunct="1">
              <a:defRPr sz="787" kern="1200">
                <a:solidFill>
                  <a:schemeClr val="tx1"/>
                </a:solidFill>
                <a:latin typeface="+mn-lt"/>
                <a:ea typeface="+mn-ea"/>
                <a:cs typeface="+mn-cs"/>
              </a:defRPr>
            </a:lvl3pPr>
            <a:lvl4pPr marL="0" algn="l" defTabSz="914360" rtl="0" eaLnBrk="1" latinLnBrk="0" hangingPunct="1">
              <a:defRPr sz="787" kern="1200">
                <a:solidFill>
                  <a:schemeClr val="tx1"/>
                </a:solidFill>
                <a:latin typeface="+mn-lt"/>
                <a:ea typeface="+mn-ea"/>
                <a:cs typeface="+mn-cs"/>
              </a:defRPr>
            </a:lvl4pPr>
            <a:lvl5pPr marL="0" algn="l" defTabSz="914360" rtl="0" eaLnBrk="1" latinLnBrk="0" hangingPunct="1">
              <a:defRPr sz="787" kern="1200">
                <a:solidFill>
                  <a:schemeClr val="tx1"/>
                </a:solidFill>
                <a:latin typeface="+mn-lt"/>
                <a:ea typeface="+mn-ea"/>
                <a:cs typeface="+mn-cs"/>
              </a:defRPr>
            </a:lvl5pPr>
            <a:lvl6pPr marL="0" algn="l" defTabSz="914360" rtl="0" eaLnBrk="1" latinLnBrk="0" hangingPunct="1">
              <a:defRPr sz="787" kern="1200">
                <a:solidFill>
                  <a:schemeClr val="tx1"/>
                </a:solidFill>
                <a:latin typeface="+mn-lt"/>
                <a:ea typeface="+mn-ea"/>
                <a:cs typeface="+mn-cs"/>
              </a:defRPr>
            </a:lvl6pPr>
            <a:lvl7pPr marL="0" algn="l" defTabSz="914360" rtl="0" eaLnBrk="1" latinLnBrk="0" hangingPunct="1">
              <a:defRPr sz="787" kern="1200">
                <a:solidFill>
                  <a:schemeClr val="tx1"/>
                </a:solidFill>
                <a:latin typeface="+mn-lt"/>
                <a:ea typeface="+mn-ea"/>
                <a:cs typeface="+mn-cs"/>
              </a:defRPr>
            </a:lvl7pPr>
            <a:lvl8pPr marL="0" algn="l" defTabSz="914360" rtl="0" eaLnBrk="1" latinLnBrk="0" hangingPunct="1">
              <a:defRPr sz="787" kern="1200">
                <a:solidFill>
                  <a:schemeClr val="tx1"/>
                </a:solidFill>
                <a:latin typeface="+mn-lt"/>
                <a:ea typeface="+mn-ea"/>
                <a:cs typeface="+mn-cs"/>
              </a:defRPr>
            </a:lvl8pPr>
            <a:lvl9pPr marL="0" algn="l" defTabSz="914360" rtl="0" eaLnBrk="1" latinLnBrk="0" hangingPunct="1">
              <a:defRPr sz="787" kern="1200">
                <a:solidFill>
                  <a:schemeClr val="tx1"/>
                </a:solidFill>
                <a:latin typeface="+mn-lt"/>
                <a:ea typeface="+mn-ea"/>
                <a:cs typeface="+mn-cs"/>
              </a:defRPr>
            </a:lvl9pPr>
          </a:lstStyle>
          <a:p>
            <a:fld id="{1E9B2715-1C7D-420D-BA14-DEC7E0E83672}" type="slidenum">
              <a:rPr lang="en-US" sz="562" smtClean="0">
                <a:solidFill>
                  <a:prstClr val="black">
                    <a:tint val="75000"/>
                  </a:prstClr>
                </a:solidFill>
              </a:rPr>
              <a:pPr/>
              <a:t>‹#›</a:t>
            </a:fld>
            <a:endParaRPr lang="en-US" sz="562" dirty="0">
              <a:solidFill>
                <a:prstClr val="black">
                  <a:tint val="75000"/>
                </a:prstClr>
              </a:solidFill>
            </a:endParaRPr>
          </a:p>
        </p:txBody>
      </p:sp>
    </p:spTree>
    <p:extLst>
      <p:ext uri="{BB962C8B-B14F-4D97-AF65-F5344CB8AC3E}">
        <p14:creationId xmlns:p14="http://schemas.microsoft.com/office/powerpoint/2010/main" val="215565186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C145-EA12-94EF-AA17-5F628EA0AD2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G"/>
          </a:p>
        </p:txBody>
      </p:sp>
      <p:sp>
        <p:nvSpPr>
          <p:cNvPr id="3" name="Subtitle 2">
            <a:extLst>
              <a:ext uri="{FF2B5EF4-FFF2-40B4-BE49-F238E27FC236}">
                <a16:creationId xmlns:a16="http://schemas.microsoft.com/office/drawing/2014/main" id="{5F55E72E-5B45-B6EE-75AE-03B188AD9A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G"/>
          </a:p>
        </p:txBody>
      </p:sp>
      <p:sp>
        <p:nvSpPr>
          <p:cNvPr id="4" name="Date Placeholder 3">
            <a:extLst>
              <a:ext uri="{FF2B5EF4-FFF2-40B4-BE49-F238E27FC236}">
                <a16:creationId xmlns:a16="http://schemas.microsoft.com/office/drawing/2014/main" id="{30C6A8EA-0240-01AB-A7C2-BD1CD885E1C1}"/>
              </a:ext>
            </a:extLst>
          </p:cNvPr>
          <p:cNvSpPr>
            <a:spLocks noGrp="1"/>
          </p:cNvSpPr>
          <p:nvPr>
            <p:ph type="dt" sz="half" idx="10"/>
          </p:nvPr>
        </p:nvSpPr>
        <p:spPr/>
        <p:txBody>
          <a:bodyPr/>
          <a:lstStyle/>
          <a:p>
            <a:fld id="{1CF2F75B-1C4E-1E47-AE31-5B79E79ADF4F}" type="datetimeFigureOut">
              <a:rPr lang="en-BG" smtClean="0"/>
              <a:t>11/17/2023</a:t>
            </a:fld>
            <a:endParaRPr lang="en-BG"/>
          </a:p>
        </p:txBody>
      </p:sp>
      <p:sp>
        <p:nvSpPr>
          <p:cNvPr id="5" name="Footer Placeholder 4">
            <a:extLst>
              <a:ext uri="{FF2B5EF4-FFF2-40B4-BE49-F238E27FC236}">
                <a16:creationId xmlns:a16="http://schemas.microsoft.com/office/drawing/2014/main" id="{F95CBF96-4249-1541-E44E-FBCECA233B3C}"/>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7ACB54F2-814F-F79B-8CD7-FA3133365CBC}"/>
              </a:ext>
            </a:extLst>
          </p:cNvPr>
          <p:cNvSpPr>
            <a:spLocks noGrp="1"/>
          </p:cNvSpPr>
          <p:nvPr>
            <p:ph type="sldNum" sz="quarter" idx="12"/>
          </p:nvPr>
        </p:nvSpPr>
        <p:spPr/>
        <p:txBody>
          <a:bodyPr/>
          <a:lstStyle/>
          <a:p>
            <a:fld id="{3D7CCE35-F5E1-7541-B177-7204A9BB7A19}" type="slidenum">
              <a:rPr lang="en-BG" smtClean="0"/>
              <a:t>‹#›</a:t>
            </a:fld>
            <a:endParaRPr lang="en-BG"/>
          </a:p>
        </p:txBody>
      </p:sp>
    </p:spTree>
    <p:extLst>
      <p:ext uri="{BB962C8B-B14F-4D97-AF65-F5344CB8AC3E}">
        <p14:creationId xmlns:p14="http://schemas.microsoft.com/office/powerpoint/2010/main" val="129695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33957446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49835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210205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705525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3796166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Table of Contents</a:t>
            </a:r>
          </a:p>
        </p:txBody>
      </p:sp>
    </p:spTree>
    <p:extLst>
      <p:ext uri="{BB962C8B-B14F-4D97-AF65-F5344CB8AC3E}">
        <p14:creationId xmlns:p14="http://schemas.microsoft.com/office/powerpoint/2010/main" val="29912105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23156355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23"/>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a:t>Click to Edit Master Title Style</a:t>
            </a:r>
            <a:endParaRPr/>
          </a:p>
        </p:txBody>
      </p:sp>
    </p:spTree>
    <p:extLst>
      <p:ext uri="{BB962C8B-B14F-4D97-AF65-F5344CB8AC3E}">
        <p14:creationId xmlns:p14="http://schemas.microsoft.com/office/powerpoint/2010/main" val="9850261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wm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5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hyperlink" Target="https://createx.bg/" TargetMode="External"/><Relationship Id="rId18" Type="http://schemas.openxmlformats.org/officeDocument/2006/relationships/image" Target="../media/image58.png"/><Relationship Id="rId26" Type="http://schemas.openxmlformats.org/officeDocument/2006/relationships/image" Target="../media/image62.png"/><Relationship Id="rId3" Type="http://schemas.openxmlformats.org/officeDocument/2006/relationships/hyperlink" Target="https://www.pharvision.ai/" TargetMode="External"/><Relationship Id="rId21" Type="http://schemas.openxmlformats.org/officeDocument/2006/relationships/hyperlink" Target="https://dxc.com/us/en" TargetMode="External"/><Relationship Id="rId7" Type="http://schemas.openxmlformats.org/officeDocument/2006/relationships/hyperlink" Target="https://www.careers.postbank.bg/" TargetMode="External"/><Relationship Id="rId12" Type="http://schemas.openxmlformats.org/officeDocument/2006/relationships/image" Target="../media/image55.png"/><Relationship Id="rId17" Type="http://schemas.openxmlformats.org/officeDocument/2006/relationships/hyperlink" Target="https://indeavr.com/careers/" TargetMode="External"/><Relationship Id="rId25" Type="http://schemas.openxmlformats.org/officeDocument/2006/relationships/hyperlink" Target="https://www.bosch-digital.com/" TargetMode="External"/><Relationship Id="rId2" Type="http://schemas.openxmlformats.org/officeDocument/2006/relationships/notesSlide" Target="../notesSlides/notesSlide37.xml"/><Relationship Id="rId16" Type="http://schemas.openxmlformats.org/officeDocument/2006/relationships/image" Target="../media/image57.png"/><Relationship Id="rId20" Type="http://schemas.openxmlformats.org/officeDocument/2006/relationships/image" Target="../media/image59.png"/><Relationship Id="rId29" Type="http://schemas.openxmlformats.org/officeDocument/2006/relationships/image" Target="../media/image64.sv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hyperlink" Target="https://bg.coca-colahellenic.com/bg/working-with-us" TargetMode="External"/><Relationship Id="rId24" Type="http://schemas.openxmlformats.org/officeDocument/2006/relationships/image" Target="../media/image61.jpeg"/><Relationship Id="rId5" Type="http://schemas.openxmlformats.org/officeDocument/2006/relationships/hyperlink" Target="https://en.superhosting.bg/" TargetMode="External"/><Relationship Id="rId15" Type="http://schemas.openxmlformats.org/officeDocument/2006/relationships/hyperlink" Target="https://smartit.bg/" TargetMode="External"/><Relationship Id="rId23" Type="http://schemas.openxmlformats.org/officeDocument/2006/relationships/hyperlink" Target="https://ambitioned.com/" TargetMode="External"/><Relationship Id="rId28" Type="http://schemas.openxmlformats.org/officeDocument/2006/relationships/image" Target="../media/image63.png"/><Relationship Id="rId10" Type="http://schemas.openxmlformats.org/officeDocument/2006/relationships/image" Target="../media/image54.png"/><Relationship Id="rId19" Type="http://schemas.openxmlformats.org/officeDocument/2006/relationships/hyperlink" Target="https://www.draftkings.com/" TargetMode="External"/><Relationship Id="rId4" Type="http://schemas.openxmlformats.org/officeDocument/2006/relationships/image" Target="../media/image51.jpeg"/><Relationship Id="rId9" Type="http://schemas.openxmlformats.org/officeDocument/2006/relationships/hyperlink" Target="https://www.softwaregroup.com/" TargetMode="External"/><Relationship Id="rId14" Type="http://schemas.openxmlformats.org/officeDocument/2006/relationships/image" Target="../media/image56.png"/><Relationship Id="rId22" Type="http://schemas.openxmlformats.org/officeDocument/2006/relationships/image" Target="../media/image60.png"/><Relationship Id="rId27" Type="http://schemas.openxmlformats.org/officeDocument/2006/relationships/hyperlink" Target="https://careers.flutterinternational.com/"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hyperlink" Target="https://softuni.bg/"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a:hlinkClick r:id="rId3"/>
              </a:rPr>
              <a:t>https://about.softuni.bg</a:t>
            </a:r>
            <a:endParaRPr lang="en-US"/>
          </a:p>
        </p:txBody>
      </p:sp>
      <p:sp>
        <p:nvSpPr>
          <p:cNvPr id="11" name="Company Name"/>
          <p:cNvSpPr>
            <a:spLocks noGrp="1"/>
          </p:cNvSpPr>
          <p:nvPr>
            <p:ph type="body" sz="quarter" idx="17"/>
          </p:nvPr>
        </p:nvSpPr>
        <p:spPr/>
        <p:txBody>
          <a:bodyPr/>
          <a:lstStyle/>
          <a:p>
            <a:r>
              <a:rPr lang="en-US"/>
              <a:t>Software University</a:t>
            </a:r>
          </a:p>
        </p:txBody>
      </p:sp>
      <p:sp>
        <p:nvSpPr>
          <p:cNvPr id="10" name="Author Position">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a:t>Technical Trainers</a:t>
            </a:r>
          </a:p>
        </p:txBody>
      </p:sp>
      <p:sp>
        <p:nvSpPr>
          <p:cNvPr id="9" name="Author Name">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a:t>SoftUni Team</a:t>
            </a:r>
          </a:p>
        </p:txBody>
      </p:sp>
      <p:sp>
        <p:nvSpPr>
          <p:cNvPr id="2" name="Presentation Title">
            <a:extLst>
              <a:ext uri="{FF2B5EF4-FFF2-40B4-BE49-F238E27FC236}">
                <a16:creationId xmlns:a16="http://schemas.microsoft.com/office/drawing/2014/main" id="{37F91798-9AD5-4209-8887-958029548481}"/>
              </a:ext>
            </a:extLst>
          </p:cNvPr>
          <p:cNvSpPr>
            <a:spLocks noGrp="1"/>
          </p:cNvSpPr>
          <p:nvPr>
            <p:ph type="title"/>
          </p:nvPr>
        </p:nvSpPr>
        <p:spPr/>
        <p:txBody>
          <a:bodyPr/>
          <a:lstStyle/>
          <a:p>
            <a:r>
              <a:rPr lang="en-US" dirty="0"/>
              <a:t>Exam Preparation</a:t>
            </a:r>
          </a:p>
        </p:txBody>
      </p:sp>
      <p:pic>
        <p:nvPicPr>
          <p:cNvPr id="7" name="Picture 6">
            <a:extLst>
              <a:ext uri="{FF2B5EF4-FFF2-40B4-BE49-F238E27FC236}">
                <a16:creationId xmlns:a16="http://schemas.microsoft.com/office/drawing/2014/main" id="{F18157FA-2173-4401-A86C-05FDC421F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82" y="2432518"/>
            <a:ext cx="1992963" cy="1992963"/>
          </a:xfrm>
          <a:prstGeom prst="rect">
            <a:avLst/>
          </a:prstGeom>
        </p:spPr>
      </p:pic>
    </p:spTree>
    <p:extLst>
      <p:ext uri="{BB962C8B-B14F-4D97-AF65-F5344CB8AC3E}">
        <p14:creationId xmlns:p14="http://schemas.microsoft.com/office/powerpoint/2010/main" val="1621846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2CB4BF-422E-9A04-7BAF-F63146A4D2D4}"/>
              </a:ext>
            </a:extLst>
          </p:cNvPr>
          <p:cNvSpPr>
            <a:spLocks noGrp="1"/>
          </p:cNvSpPr>
          <p:nvPr>
            <p:ph type="sldNum" sz="quarter" idx="5"/>
          </p:nvPr>
        </p:nvSpPr>
        <p:spPr/>
        <p:txBody>
          <a:bodyPr/>
          <a:lstStyle/>
          <a:p>
            <a:fld id="{2BF067CD-8E6B-4360-9AA8-C5DF2A48A6D1}" type="slidenum">
              <a:rPr lang="en-US" noProof="0" smtClean="0"/>
              <a:pPr/>
              <a:t>10</a:t>
            </a:fld>
            <a:endParaRPr lang="en-US" noProof="0"/>
          </a:p>
        </p:txBody>
      </p:sp>
      <p:sp>
        <p:nvSpPr>
          <p:cNvPr id="3" name="Text Placeholder 2">
            <a:extLst>
              <a:ext uri="{FF2B5EF4-FFF2-40B4-BE49-F238E27FC236}">
                <a16:creationId xmlns:a16="http://schemas.microsoft.com/office/drawing/2014/main" id="{9C904CC3-3C34-3CDC-5779-2E8510DE0C24}"/>
              </a:ext>
            </a:extLst>
          </p:cNvPr>
          <p:cNvSpPr>
            <a:spLocks noGrp="1"/>
          </p:cNvSpPr>
          <p:nvPr>
            <p:ph type="body" sz="quarter" idx="10"/>
          </p:nvPr>
        </p:nvSpPr>
        <p:spPr/>
        <p:txBody>
          <a:bodyPr>
            <a:normAutofit/>
          </a:bodyPr>
          <a:lstStyle/>
          <a:p>
            <a:r>
              <a:rPr lang="en-US" sz="3600" dirty="0"/>
              <a:t>Overview of the material</a:t>
            </a:r>
          </a:p>
          <a:p>
            <a:r>
              <a:rPr lang="en-US" sz="3600" dirty="0"/>
              <a:t>Sample questions</a:t>
            </a:r>
          </a:p>
          <a:p>
            <a:r>
              <a:rPr lang="en-US" sz="3600" dirty="0"/>
              <a:t>Q&amp;A</a:t>
            </a:r>
          </a:p>
        </p:txBody>
      </p:sp>
      <p:sp>
        <p:nvSpPr>
          <p:cNvPr id="4" name="Title 3">
            <a:extLst>
              <a:ext uri="{FF2B5EF4-FFF2-40B4-BE49-F238E27FC236}">
                <a16:creationId xmlns:a16="http://schemas.microsoft.com/office/drawing/2014/main" id="{B6DFD8E6-61B2-A101-3C53-CF1E6E781606}"/>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9737555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79BDA-F8ED-4F7A-9017-FE13A1991E45}"/>
              </a:ext>
            </a:extLst>
          </p:cNvPr>
          <p:cNvSpPr>
            <a:spLocks noGrp="1"/>
          </p:cNvSpPr>
          <p:nvPr>
            <p:ph type="body" sz="quarter" idx="10"/>
          </p:nvPr>
        </p:nvSpPr>
        <p:spPr/>
        <p:txBody>
          <a:bodyPr>
            <a:noAutofit/>
          </a:bodyPr>
          <a:lstStyle/>
          <a:p>
            <a:pPr algn="just"/>
            <a:r>
              <a:rPr lang="en-US" sz="3400" dirty="0"/>
              <a:t>A project, by definition, has the following characteristics</a:t>
            </a:r>
          </a:p>
          <a:p>
            <a:pPr lvl="1" algn="just"/>
            <a:r>
              <a:rPr lang="en-US" sz="3200" dirty="0"/>
              <a:t>It is temporary – with a beginning and an end</a:t>
            </a:r>
          </a:p>
          <a:p>
            <a:pPr lvl="1" algn="just"/>
            <a:r>
              <a:rPr lang="en-US" sz="3200" dirty="0"/>
              <a:t>It creates/delivers a unique product, service or result</a:t>
            </a:r>
          </a:p>
        </p:txBody>
      </p:sp>
      <p:sp>
        <p:nvSpPr>
          <p:cNvPr id="3" name="Title 2">
            <a:extLst>
              <a:ext uri="{FF2B5EF4-FFF2-40B4-BE49-F238E27FC236}">
                <a16:creationId xmlns:a16="http://schemas.microsoft.com/office/drawing/2014/main" id="{A147B396-2CBC-49C4-A180-86BC09D25621}"/>
              </a:ext>
            </a:extLst>
          </p:cNvPr>
          <p:cNvSpPr>
            <a:spLocks noGrp="1"/>
          </p:cNvSpPr>
          <p:nvPr>
            <p:ph type="title"/>
          </p:nvPr>
        </p:nvSpPr>
        <p:spPr/>
        <p:txBody>
          <a:bodyPr>
            <a:normAutofit/>
          </a:bodyPr>
          <a:lstStyle/>
          <a:p>
            <a:r>
              <a:rPr lang="en-US" dirty="0"/>
              <a:t>Project Management Framework</a:t>
            </a:r>
          </a:p>
        </p:txBody>
      </p:sp>
      <p:sp>
        <p:nvSpPr>
          <p:cNvPr id="4" name="Slide Number Placeholder 3">
            <a:extLst>
              <a:ext uri="{FF2B5EF4-FFF2-40B4-BE49-F238E27FC236}">
                <a16:creationId xmlns:a16="http://schemas.microsoft.com/office/drawing/2014/main" id="{DFC0CFDD-0824-453D-BEA7-1BCF186B2BD0}"/>
              </a:ext>
            </a:extLst>
          </p:cNvPr>
          <p:cNvSpPr>
            <a:spLocks noGrp="1"/>
          </p:cNvSpPr>
          <p:nvPr>
            <p:ph type="sldNum" sz="quarter" idx="4294967295"/>
          </p:nvPr>
        </p:nvSpPr>
        <p:spPr/>
        <p:txBody>
          <a:bodyPr/>
          <a:lstStyle/>
          <a:p>
            <a:fld id="{C014DD1E-5D91-48A3-AD6D-45FBA980D106}" type="slidenum">
              <a:rPr lang="en-US" smtClean="0"/>
              <a:pPr/>
              <a:t>11</a:t>
            </a:fld>
            <a:endParaRPr lang="en-US" dirty="0"/>
          </a:p>
        </p:txBody>
      </p:sp>
    </p:spTree>
    <p:extLst>
      <p:ext uri="{BB962C8B-B14F-4D97-AF65-F5344CB8AC3E}">
        <p14:creationId xmlns:p14="http://schemas.microsoft.com/office/powerpoint/2010/main" val="24672548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79BDA-F8ED-4F7A-9017-FE13A1991E45}"/>
              </a:ext>
            </a:extLst>
          </p:cNvPr>
          <p:cNvSpPr>
            <a:spLocks noGrp="1"/>
          </p:cNvSpPr>
          <p:nvPr>
            <p:ph type="body" sz="quarter" idx="10"/>
          </p:nvPr>
        </p:nvSpPr>
        <p:spPr/>
        <p:txBody>
          <a:bodyPr>
            <a:noAutofit/>
          </a:bodyPr>
          <a:lstStyle/>
          <a:p>
            <a:r>
              <a:rPr lang="en-US" sz="3400" dirty="0"/>
              <a:t>Predefined project goal, known and elaborated scope </a:t>
            </a:r>
            <a:br>
              <a:rPr lang="en-US" sz="3400" dirty="0"/>
            </a:br>
            <a:r>
              <a:rPr lang="en-US" sz="3400" dirty="0"/>
              <a:t>and deliverables</a:t>
            </a:r>
          </a:p>
          <a:p>
            <a:r>
              <a:rPr lang="en-US" sz="3400" dirty="0"/>
              <a:t>Plan-driven approaches require more information to be known up-front</a:t>
            </a:r>
          </a:p>
        </p:txBody>
      </p:sp>
      <p:sp>
        <p:nvSpPr>
          <p:cNvPr id="3" name="Title 2">
            <a:extLst>
              <a:ext uri="{FF2B5EF4-FFF2-40B4-BE49-F238E27FC236}">
                <a16:creationId xmlns:a16="http://schemas.microsoft.com/office/drawing/2014/main" id="{A147B396-2CBC-49C4-A180-86BC09D25621}"/>
              </a:ext>
            </a:extLst>
          </p:cNvPr>
          <p:cNvSpPr>
            <a:spLocks noGrp="1"/>
          </p:cNvSpPr>
          <p:nvPr>
            <p:ph type="title"/>
          </p:nvPr>
        </p:nvSpPr>
        <p:spPr/>
        <p:txBody>
          <a:bodyPr>
            <a:normAutofit/>
          </a:bodyPr>
          <a:lstStyle/>
          <a:p>
            <a:r>
              <a:rPr lang="en-US" dirty="0"/>
              <a:t>Classic approach</a:t>
            </a:r>
          </a:p>
        </p:txBody>
      </p:sp>
      <p:sp>
        <p:nvSpPr>
          <p:cNvPr id="4" name="Slide Number Placeholder 3">
            <a:extLst>
              <a:ext uri="{FF2B5EF4-FFF2-40B4-BE49-F238E27FC236}">
                <a16:creationId xmlns:a16="http://schemas.microsoft.com/office/drawing/2014/main" id="{DFC0CFDD-0824-453D-BEA7-1BCF186B2BD0}"/>
              </a:ext>
            </a:extLst>
          </p:cNvPr>
          <p:cNvSpPr>
            <a:spLocks noGrp="1"/>
          </p:cNvSpPr>
          <p:nvPr>
            <p:ph type="sldNum" sz="quarter" idx="4294967295"/>
          </p:nvPr>
        </p:nvSpPr>
        <p:spPr/>
        <p:txBody>
          <a:bodyPr/>
          <a:lstStyle/>
          <a:p>
            <a:fld id="{C014DD1E-5D91-48A3-AD6D-45FBA980D106}" type="slidenum">
              <a:rPr lang="en-US" smtClean="0"/>
              <a:pPr/>
              <a:t>12</a:t>
            </a:fld>
            <a:endParaRPr lang="en-US" dirty="0"/>
          </a:p>
        </p:txBody>
      </p:sp>
      <p:sp>
        <p:nvSpPr>
          <p:cNvPr id="5" name="Arrow: Right 4">
            <a:extLst>
              <a:ext uri="{FF2B5EF4-FFF2-40B4-BE49-F238E27FC236}">
                <a16:creationId xmlns:a16="http://schemas.microsoft.com/office/drawing/2014/main" id="{49BC999D-B15B-5978-232F-2CAADA6C22EA}"/>
              </a:ext>
            </a:extLst>
          </p:cNvPr>
          <p:cNvSpPr/>
          <p:nvPr/>
        </p:nvSpPr>
        <p:spPr>
          <a:xfrm>
            <a:off x="1794525" y="4960375"/>
            <a:ext cx="2172929" cy="963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Initiating</a:t>
            </a:r>
          </a:p>
        </p:txBody>
      </p:sp>
      <p:sp>
        <p:nvSpPr>
          <p:cNvPr id="6" name="Arrow: Right 5">
            <a:extLst>
              <a:ext uri="{FF2B5EF4-FFF2-40B4-BE49-F238E27FC236}">
                <a16:creationId xmlns:a16="http://schemas.microsoft.com/office/drawing/2014/main" id="{F9999C24-E338-6159-45D6-F5719C1B7C50}"/>
              </a:ext>
            </a:extLst>
          </p:cNvPr>
          <p:cNvSpPr/>
          <p:nvPr/>
        </p:nvSpPr>
        <p:spPr>
          <a:xfrm>
            <a:off x="8332700" y="4960375"/>
            <a:ext cx="2172929" cy="963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Closing</a:t>
            </a:r>
          </a:p>
        </p:txBody>
      </p:sp>
      <p:sp>
        <p:nvSpPr>
          <p:cNvPr id="7" name="Arrow: Curved Down 6">
            <a:extLst>
              <a:ext uri="{FF2B5EF4-FFF2-40B4-BE49-F238E27FC236}">
                <a16:creationId xmlns:a16="http://schemas.microsoft.com/office/drawing/2014/main" id="{36068F71-142A-42EE-23B3-AE9DD58FD8BA}"/>
              </a:ext>
            </a:extLst>
          </p:cNvPr>
          <p:cNvSpPr/>
          <p:nvPr/>
        </p:nvSpPr>
        <p:spPr>
          <a:xfrm>
            <a:off x="4547419" y="4635910"/>
            <a:ext cx="3205316" cy="6096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Planning</a:t>
            </a:r>
          </a:p>
        </p:txBody>
      </p:sp>
      <p:sp>
        <p:nvSpPr>
          <p:cNvPr id="8" name="Arrow: Curved Up 7">
            <a:extLst>
              <a:ext uri="{FF2B5EF4-FFF2-40B4-BE49-F238E27FC236}">
                <a16:creationId xmlns:a16="http://schemas.microsoft.com/office/drawing/2014/main" id="{87593CDA-5019-33D8-495B-8999BDF9F57D}"/>
              </a:ext>
            </a:extLst>
          </p:cNvPr>
          <p:cNvSpPr/>
          <p:nvPr/>
        </p:nvSpPr>
        <p:spPr>
          <a:xfrm>
            <a:off x="4547419" y="5599471"/>
            <a:ext cx="3205316"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Executing</a:t>
            </a:r>
          </a:p>
        </p:txBody>
      </p:sp>
      <p:sp>
        <p:nvSpPr>
          <p:cNvPr id="9" name="Rectangle 8">
            <a:extLst>
              <a:ext uri="{FF2B5EF4-FFF2-40B4-BE49-F238E27FC236}">
                <a16:creationId xmlns:a16="http://schemas.microsoft.com/office/drawing/2014/main" id="{AE3E306C-2A12-63C2-65A4-07A195B23A9F}"/>
              </a:ext>
            </a:extLst>
          </p:cNvPr>
          <p:cNvSpPr/>
          <p:nvPr/>
        </p:nvSpPr>
        <p:spPr>
          <a:xfrm>
            <a:off x="4547419" y="3927987"/>
            <a:ext cx="3205316" cy="235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Monitoring and Controlling</a:t>
            </a:r>
          </a:p>
        </p:txBody>
      </p:sp>
      <p:sp>
        <p:nvSpPr>
          <p:cNvPr id="10" name="Rectangle 9">
            <a:extLst>
              <a:ext uri="{FF2B5EF4-FFF2-40B4-BE49-F238E27FC236}">
                <a16:creationId xmlns:a16="http://schemas.microsoft.com/office/drawing/2014/main" id="{726E1677-E985-DA2B-4BBB-BC3DBEBFD854}"/>
              </a:ext>
            </a:extLst>
          </p:cNvPr>
          <p:cNvSpPr/>
          <p:nvPr/>
        </p:nvSpPr>
        <p:spPr>
          <a:xfrm>
            <a:off x="2782528" y="3986981"/>
            <a:ext cx="6735097" cy="2418539"/>
          </a:xfrm>
          <a:prstGeom prst="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3">
            <a:extLst>
              <a:ext uri="{FF2B5EF4-FFF2-40B4-BE49-F238E27FC236}">
                <a16:creationId xmlns:a16="http://schemas.microsoft.com/office/drawing/2014/main" id="{1036D793-668C-3357-706B-672EAE52581D}"/>
              </a:ext>
            </a:extLst>
          </p:cNvPr>
          <p:cNvSpPr txBox="1">
            <a:spLocks/>
          </p:cNvSpPr>
          <p:nvPr/>
        </p:nvSpPr>
        <p:spPr>
          <a:xfrm>
            <a:off x="152400" y="15240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67E46E-B2ED-4126-98B4-E4F3F421E1BF}" type="slidenum">
              <a:rPr lang="en-US" smtClean="0"/>
              <a:pPr/>
              <a:t>12</a:t>
            </a:fld>
            <a:endParaRPr lang="en-US"/>
          </a:p>
        </p:txBody>
      </p:sp>
    </p:spTree>
    <p:extLst>
      <p:ext uri="{BB962C8B-B14F-4D97-AF65-F5344CB8AC3E}">
        <p14:creationId xmlns:p14="http://schemas.microsoft.com/office/powerpoint/2010/main" val="1500949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79BDA-F8ED-4F7A-9017-FE13A1991E45}"/>
              </a:ext>
            </a:extLst>
          </p:cNvPr>
          <p:cNvSpPr>
            <a:spLocks noGrp="1"/>
          </p:cNvSpPr>
          <p:nvPr>
            <p:ph type="body" sz="quarter" idx="10"/>
          </p:nvPr>
        </p:nvSpPr>
        <p:spPr/>
        <p:txBody>
          <a:bodyPr>
            <a:noAutofit/>
          </a:bodyPr>
          <a:lstStyle/>
          <a:p>
            <a:pPr algn="just"/>
            <a:r>
              <a:rPr lang="en-US" sz="3600" dirty="0"/>
              <a:t>Functional</a:t>
            </a:r>
          </a:p>
          <a:p>
            <a:pPr algn="just"/>
            <a:r>
              <a:rPr lang="en-US" sz="3600" dirty="0"/>
              <a:t>Projectized</a:t>
            </a:r>
          </a:p>
          <a:p>
            <a:pPr algn="just"/>
            <a:r>
              <a:rPr lang="en-US" sz="3600" dirty="0"/>
              <a:t>Matrix</a:t>
            </a:r>
          </a:p>
        </p:txBody>
      </p:sp>
      <p:sp>
        <p:nvSpPr>
          <p:cNvPr id="3" name="Title 2">
            <a:extLst>
              <a:ext uri="{FF2B5EF4-FFF2-40B4-BE49-F238E27FC236}">
                <a16:creationId xmlns:a16="http://schemas.microsoft.com/office/drawing/2014/main" id="{A147B396-2CBC-49C4-A180-86BC09D25621}"/>
              </a:ext>
            </a:extLst>
          </p:cNvPr>
          <p:cNvSpPr>
            <a:spLocks noGrp="1"/>
          </p:cNvSpPr>
          <p:nvPr>
            <p:ph type="title"/>
          </p:nvPr>
        </p:nvSpPr>
        <p:spPr/>
        <p:txBody>
          <a:bodyPr>
            <a:normAutofit/>
          </a:bodyPr>
          <a:lstStyle/>
          <a:p>
            <a:r>
              <a:rPr lang="en-US" dirty="0"/>
              <a:t>Organizational Structure Types</a:t>
            </a:r>
          </a:p>
        </p:txBody>
      </p:sp>
      <p:sp>
        <p:nvSpPr>
          <p:cNvPr id="4" name="Slide Number Placeholder 3">
            <a:extLst>
              <a:ext uri="{FF2B5EF4-FFF2-40B4-BE49-F238E27FC236}">
                <a16:creationId xmlns:a16="http://schemas.microsoft.com/office/drawing/2014/main" id="{DFC0CFDD-0824-453D-BEA7-1BCF186B2BD0}"/>
              </a:ext>
            </a:extLst>
          </p:cNvPr>
          <p:cNvSpPr>
            <a:spLocks noGrp="1"/>
          </p:cNvSpPr>
          <p:nvPr>
            <p:ph type="sldNum"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800" b="0" i="0" u="none" strike="noStrike" kern="1200" cap="none" spc="0" normalizeH="0" baseline="0" noProof="0" smtClean="0">
                <a:ln>
                  <a:noFill/>
                </a:ln>
                <a:solidFill>
                  <a:srgbClr val="234465"/>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srgbClr val="234465"/>
              </a:solidFill>
              <a:effectLst/>
              <a:uLnTx/>
              <a:uFillTx/>
              <a:latin typeface="Calibri"/>
              <a:ea typeface="+mn-ea"/>
              <a:cs typeface="+mn-cs"/>
            </a:endParaRPr>
          </a:p>
        </p:txBody>
      </p:sp>
    </p:spTree>
    <p:extLst>
      <p:ext uri="{BB962C8B-B14F-4D97-AF65-F5344CB8AC3E}">
        <p14:creationId xmlns:p14="http://schemas.microsoft.com/office/powerpoint/2010/main" val="13679841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79BDA-F8ED-4F7A-9017-FE13A1991E45}"/>
              </a:ext>
            </a:extLst>
          </p:cNvPr>
          <p:cNvSpPr>
            <a:spLocks noGrp="1"/>
          </p:cNvSpPr>
          <p:nvPr>
            <p:ph type="body" sz="quarter" idx="10"/>
          </p:nvPr>
        </p:nvSpPr>
        <p:spPr/>
        <p:txBody>
          <a:bodyPr>
            <a:noAutofit/>
          </a:bodyPr>
          <a:lstStyle/>
          <a:p>
            <a:pPr algn="just"/>
            <a:r>
              <a:rPr lang="en-US" sz="3600" dirty="0"/>
              <a:t>Employees are grouped by specialization</a:t>
            </a:r>
          </a:p>
          <a:p>
            <a:pPr lvl="1" algn="just"/>
            <a:r>
              <a:rPr lang="en-US" sz="3400" dirty="0"/>
              <a:t>Accounting, marketing</a:t>
            </a:r>
            <a:r>
              <a:rPr lang="bg-BG" sz="3400" dirty="0"/>
              <a:t>,</a:t>
            </a:r>
            <a:r>
              <a:rPr lang="en-US" sz="3400" dirty="0"/>
              <a:t> etc.</a:t>
            </a:r>
          </a:p>
          <a:p>
            <a:pPr algn="just"/>
            <a:r>
              <a:rPr lang="en-US" sz="3600" dirty="0"/>
              <a:t>Governed by </a:t>
            </a:r>
            <a:r>
              <a:rPr lang="bg-BG" sz="3600" dirty="0"/>
              <a:t>a </a:t>
            </a:r>
            <a:r>
              <a:rPr lang="en-US" sz="3600" dirty="0"/>
              <a:t>Functional manager</a:t>
            </a:r>
          </a:p>
          <a:p>
            <a:pPr algn="just"/>
            <a:r>
              <a:rPr lang="en-US" sz="3600" dirty="0"/>
              <a:t>Projects within a single department</a:t>
            </a:r>
          </a:p>
          <a:p>
            <a:r>
              <a:rPr lang="en-US" sz="3600" dirty="0"/>
              <a:t>Project work in addition to </a:t>
            </a:r>
            <a:br>
              <a:rPr lang="bg-BG" sz="3600" dirty="0"/>
            </a:br>
            <a:r>
              <a:rPr lang="en-US" sz="3600" dirty="0"/>
              <a:t>normal</a:t>
            </a:r>
            <a:r>
              <a:rPr lang="bg-BG" sz="3600" dirty="0"/>
              <a:t> </a:t>
            </a:r>
            <a:r>
              <a:rPr lang="en-US" sz="3600" dirty="0"/>
              <a:t>work</a:t>
            </a:r>
          </a:p>
        </p:txBody>
      </p:sp>
      <p:sp>
        <p:nvSpPr>
          <p:cNvPr id="3" name="Title 2">
            <a:extLst>
              <a:ext uri="{FF2B5EF4-FFF2-40B4-BE49-F238E27FC236}">
                <a16:creationId xmlns:a16="http://schemas.microsoft.com/office/drawing/2014/main" id="{A147B396-2CBC-49C4-A180-86BC09D25621}"/>
              </a:ext>
            </a:extLst>
          </p:cNvPr>
          <p:cNvSpPr>
            <a:spLocks noGrp="1"/>
          </p:cNvSpPr>
          <p:nvPr>
            <p:ph type="title"/>
          </p:nvPr>
        </p:nvSpPr>
        <p:spPr/>
        <p:txBody>
          <a:bodyPr>
            <a:normAutofit/>
          </a:bodyPr>
          <a:lstStyle/>
          <a:p>
            <a:r>
              <a:rPr lang="en-US" dirty="0"/>
              <a:t>Functional Organization</a:t>
            </a:r>
          </a:p>
        </p:txBody>
      </p:sp>
      <p:sp>
        <p:nvSpPr>
          <p:cNvPr id="4" name="Slide Number Placeholder 3">
            <a:extLst>
              <a:ext uri="{FF2B5EF4-FFF2-40B4-BE49-F238E27FC236}">
                <a16:creationId xmlns:a16="http://schemas.microsoft.com/office/drawing/2014/main" id="{DFC0CFDD-0824-453D-BEA7-1BCF186B2BD0}"/>
              </a:ext>
            </a:extLst>
          </p:cNvPr>
          <p:cNvSpPr>
            <a:spLocks noGrp="1"/>
          </p:cNvSpPr>
          <p:nvPr>
            <p:ph type="sldNum"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800" b="0" i="0" u="none" strike="noStrike" kern="1200" cap="none" spc="0" normalizeH="0" baseline="0" noProof="0" smtClean="0">
                <a:ln>
                  <a:noFill/>
                </a:ln>
                <a:solidFill>
                  <a:srgbClr val="234465"/>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srgbClr val="234465"/>
              </a:solidFill>
              <a:effectLst/>
              <a:uLnTx/>
              <a:uFillTx/>
              <a:latin typeface="Calibri"/>
              <a:ea typeface="+mn-ea"/>
              <a:cs typeface="+mn-cs"/>
            </a:endParaRPr>
          </a:p>
        </p:txBody>
      </p:sp>
      <p:graphicFrame>
        <p:nvGraphicFramePr>
          <p:cNvPr id="5" name="Content Placeholder 7">
            <a:extLst>
              <a:ext uri="{FF2B5EF4-FFF2-40B4-BE49-F238E27FC236}">
                <a16:creationId xmlns:a16="http://schemas.microsoft.com/office/drawing/2014/main" id="{EE3393DF-16FE-5D8D-C92E-8871C2B60C52}"/>
              </a:ext>
            </a:extLst>
          </p:cNvPr>
          <p:cNvGraphicFramePr>
            <a:graphicFrameLocks/>
          </p:cNvGraphicFramePr>
          <p:nvPr>
            <p:extLst>
              <p:ext uri="{D42A27DB-BD31-4B8C-83A1-F6EECF244321}">
                <p14:modId xmlns:p14="http://schemas.microsoft.com/office/powerpoint/2010/main" val="1799316588"/>
              </p:ext>
            </p:extLst>
          </p:nvPr>
        </p:nvGraphicFramePr>
        <p:xfrm>
          <a:off x="7363463" y="2668562"/>
          <a:ext cx="47545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66512B24-1BCD-9146-DE48-C20BDF7E2329}"/>
              </a:ext>
            </a:extLst>
          </p:cNvPr>
          <p:cNvSpPr/>
          <p:nvPr/>
        </p:nvSpPr>
        <p:spPr>
          <a:xfrm rot="5400000">
            <a:off x="6619344" y="4272283"/>
            <a:ext cx="3059086" cy="1778923"/>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A000"/>
              </a:solidFill>
              <a:effectLst/>
              <a:uLnTx/>
              <a:uFillTx/>
              <a:latin typeface="Calibri"/>
              <a:ea typeface="+mn-ea"/>
              <a:cs typeface="+mn-cs"/>
            </a:endParaRPr>
          </a:p>
        </p:txBody>
      </p:sp>
    </p:spTree>
    <p:extLst>
      <p:ext uri="{BB962C8B-B14F-4D97-AF65-F5344CB8AC3E}">
        <p14:creationId xmlns:p14="http://schemas.microsoft.com/office/powerpoint/2010/main" val="9490087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79BDA-F8ED-4F7A-9017-FE13A1991E45}"/>
              </a:ext>
            </a:extLst>
          </p:cNvPr>
          <p:cNvSpPr>
            <a:spLocks noGrp="1"/>
          </p:cNvSpPr>
          <p:nvPr>
            <p:ph type="body" sz="quarter" idx="10"/>
          </p:nvPr>
        </p:nvSpPr>
        <p:spPr/>
        <p:txBody>
          <a:bodyPr>
            <a:noAutofit/>
          </a:bodyPr>
          <a:lstStyle/>
          <a:p>
            <a:pPr algn="just"/>
            <a:r>
              <a:rPr lang="en-US" sz="3600" dirty="0"/>
              <a:t>The company is organized by projects</a:t>
            </a:r>
          </a:p>
          <a:p>
            <a:pPr algn="just"/>
            <a:r>
              <a:rPr lang="en-US" sz="3600" dirty="0"/>
              <a:t>The PM has full authority</a:t>
            </a:r>
          </a:p>
          <a:p>
            <a:pPr algn="just"/>
            <a:r>
              <a:rPr lang="en-US" sz="3600" dirty="0"/>
              <a:t>Employees report to the PM</a:t>
            </a:r>
          </a:p>
          <a:p>
            <a:pPr algn="just"/>
            <a:r>
              <a:rPr lang="en-US" sz="3600" dirty="0"/>
              <a:t>Only project work is done</a:t>
            </a:r>
          </a:p>
        </p:txBody>
      </p:sp>
      <p:sp>
        <p:nvSpPr>
          <p:cNvPr id="3" name="Title 2">
            <a:extLst>
              <a:ext uri="{FF2B5EF4-FFF2-40B4-BE49-F238E27FC236}">
                <a16:creationId xmlns:a16="http://schemas.microsoft.com/office/drawing/2014/main" id="{A147B396-2CBC-49C4-A180-86BC09D25621}"/>
              </a:ext>
            </a:extLst>
          </p:cNvPr>
          <p:cNvSpPr>
            <a:spLocks noGrp="1"/>
          </p:cNvSpPr>
          <p:nvPr>
            <p:ph type="title"/>
          </p:nvPr>
        </p:nvSpPr>
        <p:spPr/>
        <p:txBody>
          <a:bodyPr>
            <a:normAutofit/>
          </a:bodyPr>
          <a:lstStyle/>
          <a:p>
            <a:r>
              <a:rPr lang="en-US" dirty="0"/>
              <a:t>Projectized Organization</a:t>
            </a:r>
          </a:p>
        </p:txBody>
      </p:sp>
      <p:sp>
        <p:nvSpPr>
          <p:cNvPr id="4" name="Slide Number Placeholder 3">
            <a:extLst>
              <a:ext uri="{FF2B5EF4-FFF2-40B4-BE49-F238E27FC236}">
                <a16:creationId xmlns:a16="http://schemas.microsoft.com/office/drawing/2014/main" id="{DFC0CFDD-0824-453D-BEA7-1BCF186B2BD0}"/>
              </a:ext>
            </a:extLst>
          </p:cNvPr>
          <p:cNvSpPr>
            <a:spLocks noGrp="1"/>
          </p:cNvSpPr>
          <p:nvPr>
            <p:ph type="sldNum"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800" b="0" i="0" u="none" strike="noStrike" kern="1200" cap="none" spc="0" normalizeH="0" baseline="0" noProof="0" smtClean="0">
                <a:ln>
                  <a:noFill/>
                </a:ln>
                <a:solidFill>
                  <a:srgbClr val="234465"/>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srgbClr val="234465"/>
              </a:solidFill>
              <a:effectLst/>
              <a:uLnTx/>
              <a:uFillTx/>
              <a:latin typeface="Calibri"/>
              <a:ea typeface="+mn-ea"/>
              <a:cs typeface="+mn-cs"/>
            </a:endParaRPr>
          </a:p>
        </p:txBody>
      </p:sp>
      <p:graphicFrame>
        <p:nvGraphicFramePr>
          <p:cNvPr id="5" name="Content Placeholder 8">
            <a:extLst>
              <a:ext uri="{FF2B5EF4-FFF2-40B4-BE49-F238E27FC236}">
                <a16:creationId xmlns:a16="http://schemas.microsoft.com/office/drawing/2014/main" id="{89A971DC-5B2F-31E3-2829-80BD6CA3EFEF}"/>
              </a:ext>
            </a:extLst>
          </p:cNvPr>
          <p:cNvGraphicFramePr>
            <a:graphicFrameLocks/>
          </p:cNvGraphicFramePr>
          <p:nvPr>
            <p:extLst>
              <p:ext uri="{D42A27DB-BD31-4B8C-83A1-F6EECF244321}">
                <p14:modId xmlns:p14="http://schemas.microsoft.com/office/powerpoint/2010/main" val="3323930118"/>
              </p:ext>
            </p:extLst>
          </p:nvPr>
        </p:nvGraphicFramePr>
        <p:xfrm>
          <a:off x="7133099" y="2734526"/>
          <a:ext cx="47545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726234DF-8DD3-BCDA-2449-4BE8FD009ACC}"/>
              </a:ext>
            </a:extLst>
          </p:cNvPr>
          <p:cNvSpPr/>
          <p:nvPr/>
        </p:nvSpPr>
        <p:spPr>
          <a:xfrm rot="5400000">
            <a:off x="6388791" y="4276816"/>
            <a:ext cx="3059086" cy="1778923"/>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A000"/>
              </a:solidFill>
              <a:effectLst/>
              <a:uLnTx/>
              <a:uFillTx/>
              <a:latin typeface="Calibri"/>
              <a:ea typeface="+mn-ea"/>
              <a:cs typeface="+mn-cs"/>
            </a:endParaRPr>
          </a:p>
        </p:txBody>
      </p:sp>
    </p:spTree>
    <p:extLst>
      <p:ext uri="{BB962C8B-B14F-4D97-AF65-F5344CB8AC3E}">
        <p14:creationId xmlns:p14="http://schemas.microsoft.com/office/powerpoint/2010/main" val="21537660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79BDA-F8ED-4F7A-9017-FE13A1991E45}"/>
              </a:ext>
            </a:extLst>
          </p:cNvPr>
          <p:cNvSpPr>
            <a:spLocks noGrp="1"/>
          </p:cNvSpPr>
          <p:nvPr>
            <p:ph type="body" sz="quarter" idx="10"/>
          </p:nvPr>
        </p:nvSpPr>
        <p:spPr/>
        <p:txBody>
          <a:bodyPr>
            <a:noAutofit/>
          </a:bodyPr>
          <a:lstStyle/>
          <a:p>
            <a:pPr algn="just"/>
            <a:r>
              <a:rPr lang="en-US" sz="3600" dirty="0"/>
              <a:t>A blend of functional and projectized</a:t>
            </a:r>
          </a:p>
          <a:p>
            <a:pPr algn="just"/>
            <a:r>
              <a:rPr lang="en-US" sz="3600" dirty="0"/>
              <a:t>High level of coordination is required</a:t>
            </a:r>
          </a:p>
          <a:p>
            <a:pPr algn="just"/>
            <a:r>
              <a:rPr lang="en-US" sz="3600" dirty="0"/>
              <a:t>Communication to both PM and </a:t>
            </a:r>
          </a:p>
          <a:p>
            <a:pPr marL="0" indent="0" algn="just">
              <a:buNone/>
            </a:pPr>
            <a:r>
              <a:rPr lang="en-US" sz="3600" dirty="0"/>
              <a:t>    Functional Manager</a:t>
            </a:r>
          </a:p>
        </p:txBody>
      </p:sp>
      <p:sp>
        <p:nvSpPr>
          <p:cNvPr id="3" name="Title 2">
            <a:extLst>
              <a:ext uri="{FF2B5EF4-FFF2-40B4-BE49-F238E27FC236}">
                <a16:creationId xmlns:a16="http://schemas.microsoft.com/office/drawing/2014/main" id="{A147B396-2CBC-49C4-A180-86BC09D25621}"/>
              </a:ext>
            </a:extLst>
          </p:cNvPr>
          <p:cNvSpPr>
            <a:spLocks noGrp="1"/>
          </p:cNvSpPr>
          <p:nvPr>
            <p:ph type="title"/>
          </p:nvPr>
        </p:nvSpPr>
        <p:spPr/>
        <p:txBody>
          <a:bodyPr>
            <a:normAutofit/>
          </a:bodyPr>
          <a:lstStyle/>
          <a:p>
            <a:r>
              <a:rPr lang="en-US" dirty="0"/>
              <a:t>Matrix Organization</a:t>
            </a:r>
          </a:p>
        </p:txBody>
      </p:sp>
      <p:sp>
        <p:nvSpPr>
          <p:cNvPr id="4" name="Slide Number Placeholder 3">
            <a:extLst>
              <a:ext uri="{FF2B5EF4-FFF2-40B4-BE49-F238E27FC236}">
                <a16:creationId xmlns:a16="http://schemas.microsoft.com/office/drawing/2014/main" id="{DFC0CFDD-0824-453D-BEA7-1BCF186B2BD0}"/>
              </a:ext>
            </a:extLst>
          </p:cNvPr>
          <p:cNvSpPr>
            <a:spLocks noGrp="1"/>
          </p:cNvSpPr>
          <p:nvPr>
            <p:ph type="sldNum"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800" b="0" i="0" u="none" strike="noStrike" kern="1200" cap="none" spc="0" normalizeH="0" baseline="0" noProof="0" smtClean="0">
                <a:ln>
                  <a:noFill/>
                </a:ln>
                <a:solidFill>
                  <a:srgbClr val="234465"/>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dirty="0">
              <a:ln>
                <a:noFill/>
              </a:ln>
              <a:solidFill>
                <a:srgbClr val="234465"/>
              </a:solidFill>
              <a:effectLst/>
              <a:uLnTx/>
              <a:uFillTx/>
              <a:latin typeface="Calibri"/>
              <a:ea typeface="+mn-ea"/>
              <a:cs typeface="+mn-cs"/>
            </a:endParaRPr>
          </a:p>
        </p:txBody>
      </p:sp>
      <p:graphicFrame>
        <p:nvGraphicFramePr>
          <p:cNvPr id="5" name="Content Placeholder 9">
            <a:extLst>
              <a:ext uri="{FF2B5EF4-FFF2-40B4-BE49-F238E27FC236}">
                <a16:creationId xmlns:a16="http://schemas.microsoft.com/office/drawing/2014/main" id="{709E0DE8-FB88-1A4D-3F77-BD1FF0C22935}"/>
              </a:ext>
            </a:extLst>
          </p:cNvPr>
          <p:cNvGraphicFramePr>
            <a:graphicFrameLocks/>
          </p:cNvGraphicFramePr>
          <p:nvPr>
            <p:extLst>
              <p:ext uri="{D42A27DB-BD31-4B8C-83A1-F6EECF244321}">
                <p14:modId xmlns:p14="http://schemas.microsoft.com/office/powerpoint/2010/main" val="29368507"/>
              </p:ext>
            </p:extLst>
          </p:nvPr>
        </p:nvGraphicFramePr>
        <p:xfrm>
          <a:off x="7102302" y="2713829"/>
          <a:ext cx="47545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FBDF0CF2-E658-6065-5A31-6D9C31AB12D2}"/>
              </a:ext>
            </a:extLst>
          </p:cNvPr>
          <p:cNvSpPr/>
          <p:nvPr/>
        </p:nvSpPr>
        <p:spPr>
          <a:xfrm rot="5400000">
            <a:off x="9136119" y="3700130"/>
            <a:ext cx="894943" cy="48378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A000"/>
              </a:solidFill>
              <a:effectLst/>
              <a:uLnTx/>
              <a:uFillTx/>
              <a:latin typeface="Calibri"/>
              <a:ea typeface="+mn-ea"/>
              <a:cs typeface="+mn-cs"/>
            </a:endParaRPr>
          </a:p>
        </p:txBody>
      </p:sp>
    </p:spTree>
    <p:extLst>
      <p:ext uri="{BB962C8B-B14F-4D97-AF65-F5344CB8AC3E}">
        <p14:creationId xmlns:p14="http://schemas.microsoft.com/office/powerpoint/2010/main" val="22424677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BA470D-9A03-5DB7-E6AB-A6638355EA8F}"/>
              </a:ext>
            </a:extLst>
          </p:cNvPr>
          <p:cNvSpPr>
            <a:spLocks noGrp="1"/>
          </p:cNvSpPr>
          <p:nvPr>
            <p:ph type="sldNum" sz="quarter" idx="5"/>
          </p:nvPr>
        </p:nvSpPr>
        <p:spPr/>
        <p:txBody>
          <a:bodyPr/>
          <a:lstStyle/>
          <a:p>
            <a:fld id="{2BF067CD-8E6B-4360-9AA8-C5DF2A48A6D1}" type="slidenum">
              <a:rPr lang="en-US" noProof="0" smtClean="0"/>
              <a:pPr/>
              <a:t>17</a:t>
            </a:fld>
            <a:endParaRPr lang="en-US" noProof="0"/>
          </a:p>
        </p:txBody>
      </p:sp>
      <p:sp>
        <p:nvSpPr>
          <p:cNvPr id="4" name="Title 3">
            <a:extLst>
              <a:ext uri="{FF2B5EF4-FFF2-40B4-BE49-F238E27FC236}">
                <a16:creationId xmlns:a16="http://schemas.microsoft.com/office/drawing/2014/main" id="{B71A4945-AA83-E5D2-7CAE-AE2150337E79}"/>
              </a:ext>
            </a:extLst>
          </p:cNvPr>
          <p:cNvSpPr>
            <a:spLocks noGrp="1"/>
          </p:cNvSpPr>
          <p:nvPr>
            <p:ph type="title"/>
          </p:nvPr>
        </p:nvSpPr>
        <p:spPr/>
        <p:txBody>
          <a:bodyPr/>
          <a:lstStyle/>
          <a:p>
            <a:r>
              <a:rPr lang="en-US" dirty="0"/>
              <a:t>Waterfall vs Agile</a:t>
            </a:r>
          </a:p>
        </p:txBody>
      </p:sp>
      <p:graphicFrame>
        <p:nvGraphicFramePr>
          <p:cNvPr id="5" name="Object 4">
            <a:extLst>
              <a:ext uri="{FF2B5EF4-FFF2-40B4-BE49-F238E27FC236}">
                <a16:creationId xmlns:a16="http://schemas.microsoft.com/office/drawing/2014/main" id="{183E6F5C-5971-33FA-ABA7-D1E092BDBFED}"/>
              </a:ext>
            </a:extLst>
          </p:cNvPr>
          <p:cNvGraphicFramePr>
            <a:graphicFrameLocks noChangeAspect="1"/>
          </p:cNvGraphicFramePr>
          <p:nvPr>
            <p:extLst>
              <p:ext uri="{D42A27DB-BD31-4B8C-83A1-F6EECF244321}">
                <p14:modId xmlns:p14="http://schemas.microsoft.com/office/powerpoint/2010/main" val="835892650"/>
              </p:ext>
            </p:extLst>
          </p:nvPr>
        </p:nvGraphicFramePr>
        <p:xfrm>
          <a:off x="1993900" y="1616075"/>
          <a:ext cx="8204200" cy="4567238"/>
        </p:xfrm>
        <a:graphic>
          <a:graphicData uri="http://schemas.openxmlformats.org/presentationml/2006/ole">
            <mc:AlternateContent xmlns:mc="http://schemas.openxmlformats.org/markup-compatibility/2006">
              <mc:Choice xmlns:v="urn:schemas-microsoft-com:vml" Requires="v">
                <p:oleObj name="Bitmap Image" r:id="rId3" imgW="3558600" imgH="1981080" progId="Paint.Picture">
                  <p:embed/>
                </p:oleObj>
              </mc:Choice>
              <mc:Fallback>
                <p:oleObj name="Bitmap Image" r:id="rId3" imgW="3558600" imgH="1981080" progId="Paint.Picture">
                  <p:embed/>
                  <p:pic>
                    <p:nvPicPr>
                      <p:cNvPr id="5" name="Object 4">
                        <a:extLst>
                          <a:ext uri="{FF2B5EF4-FFF2-40B4-BE49-F238E27FC236}">
                            <a16:creationId xmlns:a16="http://schemas.microsoft.com/office/drawing/2014/main" id="{183E6F5C-5971-33FA-ABA7-D1E092BDBFED}"/>
                          </a:ext>
                        </a:extLst>
                      </p:cNvPr>
                      <p:cNvPicPr/>
                      <p:nvPr/>
                    </p:nvPicPr>
                    <p:blipFill>
                      <a:blip r:embed="rId4"/>
                      <a:stretch>
                        <a:fillRect/>
                      </a:stretch>
                    </p:blipFill>
                    <p:spPr>
                      <a:xfrm>
                        <a:off x="1993900" y="1616075"/>
                        <a:ext cx="8204200" cy="456723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7B2F1ABD-EA13-05A5-2F9A-8E8F0E41101F}"/>
              </a:ext>
            </a:extLst>
          </p:cNvPr>
          <p:cNvSpPr txBox="1"/>
          <p:nvPr/>
        </p:nvSpPr>
        <p:spPr>
          <a:xfrm>
            <a:off x="1994171" y="5838639"/>
            <a:ext cx="771836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Command-and-control </a:t>
            </a:r>
            <a:r>
              <a:rPr lang="en-US" sz="2400" dirty="0"/>
              <a:t>	 	</a:t>
            </a:r>
            <a:r>
              <a:rPr lang="en-US" sz="2800" b="1" dirty="0" err="1"/>
              <a:t>powerment</a:t>
            </a:r>
            <a:endParaRPr lang="en-US" sz="2800" b="1" dirty="0"/>
          </a:p>
        </p:txBody>
      </p:sp>
    </p:spTree>
    <p:extLst>
      <p:ext uri="{BB962C8B-B14F-4D97-AF65-F5344CB8AC3E}">
        <p14:creationId xmlns:p14="http://schemas.microsoft.com/office/powerpoint/2010/main" val="833608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B65CA2-E0B1-1CB5-3218-16F20705B9A2}"/>
              </a:ext>
            </a:extLst>
          </p:cNvPr>
          <p:cNvSpPr>
            <a:spLocks noGrp="1"/>
          </p:cNvSpPr>
          <p:nvPr>
            <p:ph type="sldNum" sz="quarter" idx="5"/>
          </p:nvPr>
        </p:nvSpPr>
        <p:spPr/>
        <p:txBody>
          <a:bodyPr/>
          <a:lstStyle/>
          <a:p>
            <a:fld id="{2BF067CD-8E6B-4360-9AA8-C5DF2A48A6D1}" type="slidenum">
              <a:rPr lang="en-US" noProof="0" smtClean="0"/>
              <a:pPr/>
              <a:t>18</a:t>
            </a:fld>
            <a:endParaRPr lang="en-US" noProof="0"/>
          </a:p>
        </p:txBody>
      </p:sp>
      <p:sp>
        <p:nvSpPr>
          <p:cNvPr id="4" name="Title 3">
            <a:extLst>
              <a:ext uri="{FF2B5EF4-FFF2-40B4-BE49-F238E27FC236}">
                <a16:creationId xmlns:a16="http://schemas.microsoft.com/office/drawing/2014/main" id="{4915DAAC-0F11-450D-291B-9CFF662D8693}"/>
              </a:ext>
            </a:extLst>
          </p:cNvPr>
          <p:cNvSpPr>
            <a:spLocks noGrp="1"/>
          </p:cNvSpPr>
          <p:nvPr>
            <p:ph type="title"/>
          </p:nvPr>
        </p:nvSpPr>
        <p:spPr/>
        <p:txBody>
          <a:bodyPr/>
          <a:lstStyle/>
          <a:p>
            <a:r>
              <a:rPr lang="en-US" dirty="0"/>
              <a:t>Agile Manifesto</a:t>
            </a:r>
          </a:p>
        </p:txBody>
      </p:sp>
      <p:pic>
        <p:nvPicPr>
          <p:cNvPr id="5" name="Picture 2" descr="Related image">
            <a:extLst>
              <a:ext uri="{FF2B5EF4-FFF2-40B4-BE49-F238E27FC236}">
                <a16:creationId xmlns:a16="http://schemas.microsoft.com/office/drawing/2014/main" id="{A3E3B97C-F6EB-A78C-62B0-27F167D6EE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43"/>
          <a:stretch/>
        </p:blipFill>
        <p:spPr bwMode="auto">
          <a:xfrm>
            <a:off x="1995558" y="2097641"/>
            <a:ext cx="7759427" cy="43080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3B16693-0239-240A-538B-0F095036C1F1}"/>
              </a:ext>
            </a:extLst>
          </p:cNvPr>
          <p:cNvPicPr>
            <a:picLocks noChangeAspect="1"/>
          </p:cNvPicPr>
          <p:nvPr/>
        </p:nvPicPr>
        <p:blipFill>
          <a:blip r:embed="rId3"/>
          <a:stretch>
            <a:fillRect/>
          </a:stretch>
        </p:blipFill>
        <p:spPr>
          <a:xfrm>
            <a:off x="3852182" y="1524032"/>
            <a:ext cx="4046177" cy="498147"/>
          </a:xfrm>
          <a:prstGeom prst="rect">
            <a:avLst/>
          </a:prstGeom>
        </p:spPr>
      </p:pic>
    </p:spTree>
    <p:extLst>
      <p:ext uri="{BB962C8B-B14F-4D97-AF65-F5344CB8AC3E}">
        <p14:creationId xmlns:p14="http://schemas.microsoft.com/office/powerpoint/2010/main" val="27295630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D864-E9C7-519A-B076-EA2A39B0FE7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srgbClr val="234465"/>
              </a:solidFill>
              <a:effectLst/>
              <a:uLnTx/>
              <a:uFillTx/>
              <a:latin typeface="Calibri"/>
              <a:ea typeface="+mn-ea"/>
              <a:cs typeface="+mn-cs"/>
            </a:endParaRPr>
          </a:p>
        </p:txBody>
      </p:sp>
      <p:sp>
        <p:nvSpPr>
          <p:cNvPr id="4" name="Title 3">
            <a:extLst>
              <a:ext uri="{FF2B5EF4-FFF2-40B4-BE49-F238E27FC236}">
                <a16:creationId xmlns:a16="http://schemas.microsoft.com/office/drawing/2014/main" id="{E65CB53A-B7C7-5258-37E9-3D5854B39E55}"/>
              </a:ext>
            </a:extLst>
          </p:cNvPr>
          <p:cNvSpPr>
            <a:spLocks noGrp="1"/>
          </p:cNvSpPr>
          <p:nvPr>
            <p:ph type="title"/>
          </p:nvPr>
        </p:nvSpPr>
        <p:spPr/>
        <p:txBody>
          <a:bodyPr/>
          <a:lstStyle/>
          <a:p>
            <a:r>
              <a:rPr lang="en-US" dirty="0"/>
              <a:t>Agile Manifesto</a:t>
            </a:r>
          </a:p>
        </p:txBody>
      </p:sp>
      <p:pic>
        <p:nvPicPr>
          <p:cNvPr id="5" name="Picture 2" descr="Related image">
            <a:extLst>
              <a:ext uri="{FF2B5EF4-FFF2-40B4-BE49-F238E27FC236}">
                <a16:creationId xmlns:a16="http://schemas.microsoft.com/office/drawing/2014/main" id="{734EA95E-B57D-47DF-0D8A-13DA52961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373" y="1222197"/>
            <a:ext cx="7335254" cy="5046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0832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D631DD5F-C231-483F-BA1E-043A13D943E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234465"/>
              </a:solidFill>
              <a:effectLst/>
              <a:uLnTx/>
              <a:uFillTx/>
              <a:latin typeface="Calibri"/>
              <a:ea typeface="+mn-ea"/>
              <a:cs typeface="+mn-cs"/>
            </a:endParaRPr>
          </a:p>
        </p:txBody>
      </p:sp>
      <p:sp>
        <p:nvSpPr>
          <p:cNvPr id="8" name="Slide Body">
            <a:extLst>
              <a:ext uri="{FF2B5EF4-FFF2-40B4-BE49-F238E27FC236}">
                <a16:creationId xmlns:a16="http://schemas.microsoft.com/office/drawing/2014/main" id="{AA287FCE-0667-4256-B6C3-85EEA9B9995C}"/>
              </a:ext>
            </a:extLst>
          </p:cNvPr>
          <p:cNvSpPr>
            <a:spLocks noGrp="1"/>
          </p:cNvSpPr>
          <p:nvPr>
            <p:ph type="body" sz="quarter" idx="10"/>
          </p:nvPr>
        </p:nvSpPr>
        <p:spPr>
          <a:xfrm>
            <a:off x="190402" y="1404000"/>
            <a:ext cx="11818096" cy="5320890"/>
          </a:xfrm>
        </p:spPr>
        <p:txBody>
          <a:bodyPr>
            <a:normAutofit/>
          </a:bodyPr>
          <a:lstStyle/>
          <a:p>
            <a:pPr marL="0" indent="0" algn="ctr">
              <a:buNone/>
            </a:pPr>
            <a:endParaRPr lang="en-US" sz="1000" dirty="0"/>
          </a:p>
          <a:p>
            <a:pPr marL="0" indent="0" algn="ctr">
              <a:buNone/>
            </a:pPr>
            <a:r>
              <a:rPr lang="en-US" sz="11500" b="1" dirty="0">
                <a:solidFill>
                  <a:schemeClr val="bg1"/>
                </a:solidFill>
              </a:rPr>
              <a:t>sli.do</a:t>
            </a:r>
          </a:p>
          <a:p>
            <a:pPr marL="0" indent="0" algn="ctr">
              <a:buNone/>
            </a:pPr>
            <a:r>
              <a:rPr lang="en-US" sz="11500" b="1" dirty="0"/>
              <a:t>#Agile</a:t>
            </a:r>
            <a:endParaRPr lang="bg-BG" sz="11500" b="1" dirty="0"/>
          </a:p>
        </p:txBody>
      </p:sp>
      <p:sp>
        <p:nvSpPr>
          <p:cNvPr id="7" name="Slide Title">
            <a:extLst>
              <a:ext uri="{FF2B5EF4-FFF2-40B4-BE49-F238E27FC236}">
                <a16:creationId xmlns:a16="http://schemas.microsoft.com/office/drawing/2014/main" id="{82485852-BA6B-4D95-A06E-D18F832FEBA9}"/>
              </a:ext>
            </a:extLst>
          </p:cNvPr>
          <p:cNvSpPr>
            <a:spLocks noGrp="1"/>
          </p:cNvSpPr>
          <p:nvPr>
            <p:ph type="title"/>
          </p:nvPr>
        </p:nvSpPr>
        <p:spPr/>
        <p:txBody>
          <a:bodyPr/>
          <a:lstStyle/>
          <a:p>
            <a:r>
              <a:rPr lang="en-US"/>
              <a:t>Have a Question?</a:t>
            </a:r>
            <a:endParaRPr lang="bg-BG"/>
          </a:p>
        </p:txBody>
      </p:sp>
    </p:spTree>
    <p:extLst>
      <p:ext uri="{BB962C8B-B14F-4D97-AF65-F5344CB8AC3E}">
        <p14:creationId xmlns:p14="http://schemas.microsoft.com/office/powerpoint/2010/main" val="6190717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7BE98B-DD2E-7DAB-0B3E-8DF4B86A22CE}"/>
              </a:ext>
            </a:extLst>
          </p:cNvPr>
          <p:cNvSpPr>
            <a:spLocks noGrp="1"/>
          </p:cNvSpPr>
          <p:nvPr>
            <p:ph type="sldNum" sz="quarter" idx="5"/>
          </p:nvPr>
        </p:nvSpPr>
        <p:spPr/>
        <p:txBody>
          <a:bodyPr/>
          <a:lstStyle/>
          <a:p>
            <a:fld id="{2BF067CD-8E6B-4360-9AA8-C5DF2A48A6D1}" type="slidenum">
              <a:rPr lang="en-US" noProof="0" smtClean="0"/>
              <a:pPr/>
              <a:t>20</a:t>
            </a:fld>
            <a:endParaRPr lang="en-US" noProof="0"/>
          </a:p>
        </p:txBody>
      </p:sp>
      <p:sp>
        <p:nvSpPr>
          <p:cNvPr id="4" name="Title 3">
            <a:extLst>
              <a:ext uri="{FF2B5EF4-FFF2-40B4-BE49-F238E27FC236}">
                <a16:creationId xmlns:a16="http://schemas.microsoft.com/office/drawing/2014/main" id="{7C26836F-14F4-1E06-D3F6-C21C67602DD4}"/>
              </a:ext>
            </a:extLst>
          </p:cNvPr>
          <p:cNvSpPr>
            <a:spLocks noGrp="1"/>
          </p:cNvSpPr>
          <p:nvPr>
            <p:ph type="title"/>
          </p:nvPr>
        </p:nvSpPr>
        <p:spPr/>
        <p:txBody>
          <a:bodyPr/>
          <a:lstStyle/>
          <a:p>
            <a:r>
              <a:rPr lang="en-US" dirty="0"/>
              <a:t>Agile Frameworks</a:t>
            </a:r>
          </a:p>
        </p:txBody>
      </p:sp>
      <p:pic>
        <p:nvPicPr>
          <p:cNvPr id="5" name="Picture 2" descr="https://qph.fs.quoracdn.net/main-qimg-a996e51cb89e9e9aa2d5d52d521b37e6">
            <a:extLst>
              <a:ext uri="{FF2B5EF4-FFF2-40B4-BE49-F238E27FC236}">
                <a16:creationId xmlns:a16="http://schemas.microsoft.com/office/drawing/2014/main" id="{5568DAD3-197B-E100-1875-51DC9693D1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75"/>
          <a:stretch/>
        </p:blipFill>
        <p:spPr bwMode="auto">
          <a:xfrm>
            <a:off x="1902707" y="1510002"/>
            <a:ext cx="8386585" cy="42327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222342-AC91-3AE9-C5E9-E0117A2CD231}"/>
              </a:ext>
            </a:extLst>
          </p:cNvPr>
          <p:cNvSpPr txBox="1"/>
          <p:nvPr/>
        </p:nvSpPr>
        <p:spPr>
          <a:xfrm>
            <a:off x="4339199" y="5946148"/>
            <a:ext cx="2983702" cy="646331"/>
          </a:xfrm>
          <a:prstGeom prst="rect">
            <a:avLst/>
          </a:prstGeom>
          <a:noFill/>
        </p:spPr>
        <p:txBody>
          <a:bodyPr wrap="none" rtlCol="0">
            <a:spAutoFit/>
          </a:bodyPr>
          <a:lstStyle/>
          <a:p>
            <a:pPr algn="ctr"/>
            <a:r>
              <a:rPr lang="en-US" b="1" dirty="0"/>
              <a:t>Lean Methodology</a:t>
            </a:r>
          </a:p>
          <a:p>
            <a:pPr algn="ctr"/>
            <a:r>
              <a:rPr lang="en-US" dirty="0"/>
              <a:t>(</a:t>
            </a:r>
            <a:r>
              <a:rPr lang="en-US" sz="1700" dirty="0"/>
              <a:t>eliminate waste from a process</a:t>
            </a:r>
            <a:r>
              <a:rPr lang="en-US" dirty="0"/>
              <a:t>)</a:t>
            </a:r>
          </a:p>
        </p:txBody>
      </p:sp>
      <p:cxnSp>
        <p:nvCxnSpPr>
          <p:cNvPr id="7" name="Straight Connector 6">
            <a:extLst>
              <a:ext uri="{FF2B5EF4-FFF2-40B4-BE49-F238E27FC236}">
                <a16:creationId xmlns:a16="http://schemas.microsoft.com/office/drawing/2014/main" id="{77E5D107-7276-01B0-5B0B-1D78ECD0402C}"/>
              </a:ext>
            </a:extLst>
          </p:cNvPr>
          <p:cNvCxnSpPr>
            <a:cxnSpLocks/>
          </p:cNvCxnSpPr>
          <p:nvPr/>
        </p:nvCxnSpPr>
        <p:spPr>
          <a:xfrm flipV="1">
            <a:off x="5831050" y="5364423"/>
            <a:ext cx="0" cy="378293"/>
          </a:xfrm>
          <a:prstGeom prst="line">
            <a:avLst/>
          </a:prstGeom>
          <a:ln w="28575">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E046CAF3-5641-8C8B-5475-42ED696A4ED1}"/>
              </a:ext>
            </a:extLst>
          </p:cNvPr>
          <p:cNvSpPr/>
          <p:nvPr/>
        </p:nvSpPr>
        <p:spPr>
          <a:xfrm>
            <a:off x="5768549" y="5730927"/>
            <a:ext cx="126124" cy="11594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37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6B390D-4F4A-4275-AF20-0D5529A2C429}"/>
              </a:ext>
            </a:extLst>
          </p:cNvPr>
          <p:cNvSpPr>
            <a:spLocks noGrp="1"/>
          </p:cNvSpPr>
          <p:nvPr>
            <p:ph type="title"/>
          </p:nvPr>
        </p:nvSpPr>
        <p:spPr/>
        <p:txBody>
          <a:bodyPr/>
          <a:lstStyle/>
          <a:p>
            <a:r>
              <a:rPr lang="en-US" dirty="0"/>
              <a:t>Kanban Board – Basics</a:t>
            </a:r>
          </a:p>
        </p:txBody>
      </p:sp>
      <p:sp>
        <p:nvSpPr>
          <p:cNvPr id="4" name="Slide Number Placeholder 3">
            <a:extLst>
              <a:ext uri="{FF2B5EF4-FFF2-40B4-BE49-F238E27FC236}">
                <a16:creationId xmlns:a16="http://schemas.microsoft.com/office/drawing/2014/main" id="{E9F1EB9E-6F63-434D-B48B-E4291635B7BA}"/>
              </a:ext>
            </a:extLst>
          </p:cNvPr>
          <p:cNvSpPr>
            <a:spLocks noGrp="1"/>
          </p:cNvSpPr>
          <p:nvPr>
            <p:ph type="sldNum" sz="quarter" idx="4294967295"/>
          </p:nvPr>
        </p:nvSpPr>
        <p:spPr/>
        <p:txBody>
          <a:bodyPr/>
          <a:lstStyle/>
          <a:p>
            <a:fld id="{C014DD1E-5D91-48A3-AD6D-45FBA980D106}" type="slidenum">
              <a:rPr lang="en-US" smtClean="0"/>
              <a:pPr/>
              <a:t>21</a:t>
            </a:fld>
            <a:endParaRPr lang="en-US" dirty="0"/>
          </a:p>
        </p:txBody>
      </p:sp>
      <p:pic>
        <p:nvPicPr>
          <p:cNvPr id="2" name="Picture 4" descr="Related image">
            <a:extLst>
              <a:ext uri="{FF2B5EF4-FFF2-40B4-BE49-F238E27FC236}">
                <a16:creationId xmlns:a16="http://schemas.microsoft.com/office/drawing/2014/main" id="{FB9C5569-4982-E126-E49A-844F8BA6F2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8" t="9014" r="462" b="14433"/>
          <a:stretch/>
        </p:blipFill>
        <p:spPr bwMode="auto">
          <a:xfrm>
            <a:off x="540834" y="1731523"/>
            <a:ext cx="11378438" cy="409042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2329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F13E85-90B4-FED4-FE51-DD3F933ACA7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solidFill>
                <a:srgbClr val="234465"/>
              </a:solidFill>
              <a:effectLst/>
              <a:uLnTx/>
              <a:uFillTx/>
              <a:latin typeface="Calibri"/>
              <a:ea typeface="+mn-ea"/>
              <a:cs typeface="+mn-cs"/>
            </a:endParaRPr>
          </a:p>
        </p:txBody>
      </p:sp>
      <p:sp>
        <p:nvSpPr>
          <p:cNvPr id="4" name="Title 3">
            <a:extLst>
              <a:ext uri="{FF2B5EF4-FFF2-40B4-BE49-F238E27FC236}">
                <a16:creationId xmlns:a16="http://schemas.microsoft.com/office/drawing/2014/main" id="{BC765EA4-7A74-7B27-124F-433DF0A6D9B6}"/>
              </a:ext>
            </a:extLst>
          </p:cNvPr>
          <p:cNvSpPr>
            <a:spLocks noGrp="1"/>
          </p:cNvSpPr>
          <p:nvPr>
            <p:ph type="title"/>
          </p:nvPr>
        </p:nvSpPr>
        <p:spPr/>
        <p:txBody>
          <a:bodyPr/>
          <a:lstStyle/>
          <a:p>
            <a:r>
              <a:rPr lang="en-US" dirty="0"/>
              <a:t>Extreme Programming </a:t>
            </a:r>
          </a:p>
        </p:txBody>
      </p:sp>
      <p:pic>
        <p:nvPicPr>
          <p:cNvPr id="5" name="Picture 4" descr="12 Core Practices In Extreme Programming XP🧙‍♂️">
            <a:extLst>
              <a:ext uri="{FF2B5EF4-FFF2-40B4-BE49-F238E27FC236}">
                <a16:creationId xmlns:a16="http://schemas.microsoft.com/office/drawing/2014/main" id="{9C69AEBA-CA92-D2D3-2932-FA9845E3C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52" y="1231704"/>
            <a:ext cx="6138559" cy="41650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he Extreme Programming (XP) Model">
            <a:extLst>
              <a:ext uri="{FF2B5EF4-FFF2-40B4-BE49-F238E27FC236}">
                <a16:creationId xmlns:a16="http://schemas.microsoft.com/office/drawing/2014/main" id="{830547C9-5618-5D84-E7A5-125EBA006B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64" t="22875" r="18969" b="6056"/>
          <a:stretch/>
        </p:blipFill>
        <p:spPr bwMode="auto">
          <a:xfrm>
            <a:off x="6998983" y="1191032"/>
            <a:ext cx="4812321" cy="4170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CF2714-73F6-F206-6CB8-79ADE9FD4202}"/>
              </a:ext>
            </a:extLst>
          </p:cNvPr>
          <p:cNvSpPr txBox="1"/>
          <p:nvPr/>
        </p:nvSpPr>
        <p:spPr>
          <a:xfrm>
            <a:off x="4991792" y="5569337"/>
            <a:ext cx="2932433" cy="604049"/>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Coaching role, no SM</a:t>
            </a:r>
          </a:p>
        </p:txBody>
      </p:sp>
    </p:spTree>
    <p:extLst>
      <p:ext uri="{BB962C8B-B14F-4D97-AF65-F5344CB8AC3E}">
        <p14:creationId xmlns:p14="http://schemas.microsoft.com/office/powerpoint/2010/main" val="17444068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427FD4-741B-58C4-9F61-6E792C858B8A}"/>
              </a:ext>
            </a:extLst>
          </p:cNvPr>
          <p:cNvSpPr>
            <a:spLocks noGrp="1"/>
          </p:cNvSpPr>
          <p:nvPr>
            <p:ph type="sldNum" sz="quarter" idx="5"/>
          </p:nvPr>
        </p:nvSpPr>
        <p:spPr/>
        <p:txBody>
          <a:bodyPr/>
          <a:lstStyle/>
          <a:p>
            <a:fld id="{2BF067CD-8E6B-4360-9AA8-C5DF2A48A6D1}" type="slidenum">
              <a:rPr lang="en-US" noProof="0" smtClean="0"/>
              <a:pPr/>
              <a:t>23</a:t>
            </a:fld>
            <a:endParaRPr lang="en-US" noProof="0"/>
          </a:p>
        </p:txBody>
      </p:sp>
      <p:sp>
        <p:nvSpPr>
          <p:cNvPr id="3" name="Text Placeholder 2">
            <a:extLst>
              <a:ext uri="{FF2B5EF4-FFF2-40B4-BE49-F238E27FC236}">
                <a16:creationId xmlns:a16="http://schemas.microsoft.com/office/drawing/2014/main" id="{65E36714-B6DA-063B-869C-65C0C226517C}"/>
              </a:ext>
            </a:extLst>
          </p:cNvPr>
          <p:cNvSpPr>
            <a:spLocks noGrp="1"/>
          </p:cNvSpPr>
          <p:nvPr>
            <p:ph type="body" sz="quarter" idx="10"/>
          </p:nvPr>
        </p:nvSpPr>
        <p:spPr/>
        <p:txBody>
          <a:bodyPr/>
          <a:lstStyle/>
          <a:p>
            <a:pPr marL="0" indent="0">
              <a:buNone/>
            </a:pPr>
            <a:r>
              <a:rPr lang="en-US" dirty="0"/>
              <a:t>Ash is working on an XP project. When his manager stops by to check on the progress, she notices that the developers are working in groups of two, rather than individually. This approach is called what?</a:t>
            </a:r>
          </a:p>
          <a:p>
            <a:pPr lvl="1" algn="just"/>
            <a:r>
              <a:rPr lang="en-US" dirty="0"/>
              <a:t>P2P (Programmer – Programmer)</a:t>
            </a:r>
          </a:p>
          <a:p>
            <a:pPr lvl="1" algn="just"/>
            <a:r>
              <a:rPr lang="en-US" dirty="0"/>
              <a:t>Pared programming</a:t>
            </a:r>
          </a:p>
          <a:p>
            <a:pPr lvl="1" algn="just"/>
            <a:r>
              <a:rPr lang="en-US" dirty="0"/>
              <a:t>People-People Programming</a:t>
            </a:r>
          </a:p>
          <a:p>
            <a:pPr lvl="1" algn="just"/>
            <a:r>
              <a:rPr lang="en-US" dirty="0"/>
              <a:t>Pair Programming</a:t>
            </a:r>
          </a:p>
        </p:txBody>
      </p:sp>
      <p:sp>
        <p:nvSpPr>
          <p:cNvPr id="4" name="Title 3">
            <a:extLst>
              <a:ext uri="{FF2B5EF4-FFF2-40B4-BE49-F238E27FC236}">
                <a16:creationId xmlns:a16="http://schemas.microsoft.com/office/drawing/2014/main" id="{CDF695C0-8C2B-ED4B-DB7C-B0C32242C473}"/>
              </a:ext>
            </a:extLst>
          </p:cNvPr>
          <p:cNvSpPr>
            <a:spLocks noGrp="1"/>
          </p:cNvSpPr>
          <p:nvPr>
            <p:ph type="title"/>
          </p:nvPr>
        </p:nvSpPr>
        <p:spPr/>
        <p:txBody>
          <a:bodyPr/>
          <a:lstStyle/>
          <a:p>
            <a:r>
              <a:rPr lang="en-US" dirty="0"/>
              <a:t>Q1</a:t>
            </a:r>
          </a:p>
        </p:txBody>
      </p:sp>
    </p:spTree>
    <p:extLst>
      <p:ext uri="{BB962C8B-B14F-4D97-AF65-F5344CB8AC3E}">
        <p14:creationId xmlns:p14="http://schemas.microsoft.com/office/powerpoint/2010/main" val="1759686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DED22E-B7E0-408E-8D16-74DDAF3D6FBF}"/>
              </a:ext>
            </a:extLst>
          </p:cNvPr>
          <p:cNvSpPr>
            <a:spLocks noGrp="1"/>
          </p:cNvSpPr>
          <p:nvPr>
            <p:ph type="title"/>
          </p:nvPr>
        </p:nvSpPr>
        <p:spPr/>
        <p:txBody>
          <a:bodyPr/>
          <a:lstStyle/>
          <a:p>
            <a:r>
              <a:rPr lang="en-US" dirty="0"/>
              <a:t>SCRUM</a:t>
            </a:r>
          </a:p>
        </p:txBody>
      </p:sp>
      <p:sp>
        <p:nvSpPr>
          <p:cNvPr id="4" name="Slide Number Placeholder 3">
            <a:extLst>
              <a:ext uri="{FF2B5EF4-FFF2-40B4-BE49-F238E27FC236}">
                <a16:creationId xmlns:a16="http://schemas.microsoft.com/office/drawing/2014/main" id="{79D92166-7E37-45B2-A3B6-CAEC1D64A53A}"/>
              </a:ext>
            </a:extLst>
          </p:cNvPr>
          <p:cNvSpPr>
            <a:spLocks noGrp="1"/>
          </p:cNvSpPr>
          <p:nvPr>
            <p:ph type="sldNum" sz="quarter" idx="4294967295"/>
          </p:nvPr>
        </p:nvSpPr>
        <p:spPr/>
        <p:txBody>
          <a:bodyPr/>
          <a:lstStyle/>
          <a:p>
            <a:fld id="{C014DD1E-5D91-48A3-AD6D-45FBA980D106}" type="slidenum">
              <a:rPr lang="en-US" smtClean="0"/>
              <a:pPr/>
              <a:t>24</a:t>
            </a:fld>
            <a:endParaRPr lang="en-US" dirty="0"/>
          </a:p>
        </p:txBody>
      </p:sp>
      <p:pic>
        <p:nvPicPr>
          <p:cNvPr id="9" name="Picture 8">
            <a:extLst>
              <a:ext uri="{FF2B5EF4-FFF2-40B4-BE49-F238E27FC236}">
                <a16:creationId xmlns:a16="http://schemas.microsoft.com/office/drawing/2014/main" id="{EF0FFCB4-67B0-EA16-7349-62F015854625}"/>
              </a:ext>
            </a:extLst>
          </p:cNvPr>
          <p:cNvPicPr>
            <a:picLocks noChangeAspect="1"/>
          </p:cNvPicPr>
          <p:nvPr/>
        </p:nvPicPr>
        <p:blipFill>
          <a:blip r:embed="rId3"/>
          <a:stretch>
            <a:fillRect/>
          </a:stretch>
        </p:blipFill>
        <p:spPr>
          <a:xfrm>
            <a:off x="1699049" y="1781727"/>
            <a:ext cx="8793901" cy="4181270"/>
          </a:xfrm>
          <a:prstGeom prst="rect">
            <a:avLst/>
          </a:prstGeom>
        </p:spPr>
      </p:pic>
    </p:spTree>
    <p:extLst>
      <p:ext uri="{BB962C8B-B14F-4D97-AF65-F5344CB8AC3E}">
        <p14:creationId xmlns:p14="http://schemas.microsoft.com/office/powerpoint/2010/main" val="1554945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25</a:t>
            </a:fld>
            <a:endParaRPr lang="en-US" noProof="0"/>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SCRUM BASICS</a:t>
            </a:r>
          </a:p>
        </p:txBody>
      </p:sp>
      <p:pic>
        <p:nvPicPr>
          <p:cNvPr id="7" name="Picture 2" descr="Image result for scrum basics">
            <a:extLst>
              <a:ext uri="{FF2B5EF4-FFF2-40B4-BE49-F238E27FC236}">
                <a16:creationId xmlns:a16="http://schemas.microsoft.com/office/drawing/2014/main" id="{99AEC211-3B73-A790-DF68-17443D15A6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47"/>
          <a:stretch/>
        </p:blipFill>
        <p:spPr bwMode="auto">
          <a:xfrm>
            <a:off x="1546036" y="1219200"/>
            <a:ext cx="8693661" cy="553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290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26</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Raj is educating the project team and key stakeholders about Scrum. A few of the team members are confused about the activities that happen after the sprint review. Raj should indicate which of the following activities is to occur after the </a:t>
            </a:r>
            <a:br>
              <a:rPr lang="bg-BG" dirty="0"/>
            </a:br>
            <a:r>
              <a:rPr lang="en-US" dirty="0"/>
              <a:t>sprint review?</a:t>
            </a:r>
          </a:p>
          <a:p>
            <a:pPr lvl="1" algn="just"/>
            <a:r>
              <a:rPr lang="en-US" dirty="0"/>
              <a:t>Product backlog refinement</a:t>
            </a:r>
          </a:p>
          <a:p>
            <a:pPr lvl="1" algn="just"/>
            <a:r>
              <a:rPr lang="en-US" dirty="0"/>
              <a:t>Sprint planning meeting</a:t>
            </a:r>
          </a:p>
          <a:p>
            <a:pPr lvl="1" algn="just"/>
            <a:r>
              <a:rPr lang="en-US" dirty="0"/>
              <a:t>Daily Scrum</a:t>
            </a:r>
          </a:p>
          <a:p>
            <a:pPr lvl="1" algn="just"/>
            <a:r>
              <a:rPr lang="en-US" dirty="0"/>
              <a:t>Sprint retrospective</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Q2</a:t>
            </a:r>
          </a:p>
        </p:txBody>
      </p:sp>
    </p:spTree>
    <p:extLst>
      <p:ext uri="{BB962C8B-B14F-4D97-AF65-F5344CB8AC3E}">
        <p14:creationId xmlns:p14="http://schemas.microsoft.com/office/powerpoint/2010/main" val="40465469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5F6925-10BB-4233-92B2-C89BA88C0183}"/>
              </a:ext>
            </a:extLst>
          </p:cNvPr>
          <p:cNvSpPr>
            <a:spLocks noGrp="1"/>
          </p:cNvSpPr>
          <p:nvPr>
            <p:ph type="sldNum" sz="quarter" idx="5"/>
          </p:nvPr>
        </p:nvSpPr>
        <p:spPr>
          <a:xfrm>
            <a:off x="11637818" y="6507000"/>
            <a:ext cx="482626" cy="17643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a:ln>
                <a:noFill/>
              </a:ln>
              <a:solidFill>
                <a:srgbClr val="234465"/>
              </a:solidFill>
              <a:effectLst/>
              <a:uLnTx/>
              <a:uFillTx/>
              <a:latin typeface="Calibri"/>
              <a:ea typeface="+mn-ea"/>
              <a:cs typeface="+mn-cs"/>
            </a:endParaRPr>
          </a:p>
        </p:txBody>
      </p:sp>
      <p:sp>
        <p:nvSpPr>
          <p:cNvPr id="3" name="Title 2">
            <a:extLst>
              <a:ext uri="{FF2B5EF4-FFF2-40B4-BE49-F238E27FC236}">
                <a16:creationId xmlns:a16="http://schemas.microsoft.com/office/drawing/2014/main" id="{C5F11EB1-4905-434F-B9FC-36C21CA36A36}"/>
              </a:ext>
            </a:extLst>
          </p:cNvPr>
          <p:cNvSpPr>
            <a:spLocks noGrp="1"/>
          </p:cNvSpPr>
          <p:nvPr>
            <p:ph type="title"/>
          </p:nvPr>
        </p:nvSpPr>
        <p:spPr/>
        <p:txBody>
          <a:bodyPr>
            <a:normAutofit/>
          </a:bodyPr>
          <a:lstStyle/>
          <a:p>
            <a:r>
              <a:rPr lang="en-US" sz="4000" dirty="0"/>
              <a:t>Story Points</a:t>
            </a:r>
            <a:endParaRPr lang="en-US" dirty="0"/>
          </a:p>
        </p:txBody>
      </p:sp>
      <p:graphicFrame>
        <p:nvGraphicFramePr>
          <p:cNvPr id="7" name="Diagram 6">
            <a:extLst>
              <a:ext uri="{FF2B5EF4-FFF2-40B4-BE49-F238E27FC236}">
                <a16:creationId xmlns:a16="http://schemas.microsoft.com/office/drawing/2014/main" id="{1D2588C2-8887-51D7-59F7-B4D8C61AD1C0}"/>
              </a:ext>
            </a:extLst>
          </p:cNvPr>
          <p:cNvGraphicFramePr/>
          <p:nvPr/>
        </p:nvGraphicFramePr>
        <p:xfrm>
          <a:off x="2032000" y="120586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18873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5F6925-10BB-4233-92B2-C89BA88C0183}"/>
              </a:ext>
            </a:extLst>
          </p:cNvPr>
          <p:cNvSpPr>
            <a:spLocks noGrp="1"/>
          </p:cNvSpPr>
          <p:nvPr>
            <p:ph type="sldNum" sz="quarter" idx="5"/>
          </p:nvPr>
        </p:nvSpPr>
        <p:spPr>
          <a:xfrm>
            <a:off x="11615651" y="6507000"/>
            <a:ext cx="504793" cy="21789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rgbClr val="234465"/>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A62B4963-7EE1-466F-9FD2-F00788DD686B}"/>
              </a:ext>
            </a:extLst>
          </p:cNvPr>
          <p:cNvSpPr>
            <a:spLocks noGrp="1"/>
          </p:cNvSpPr>
          <p:nvPr>
            <p:ph type="body" sz="quarter" idx="10"/>
          </p:nvPr>
        </p:nvSpPr>
        <p:spPr/>
        <p:txBody>
          <a:bodyPr>
            <a:normAutofit lnSpcReduction="10000"/>
          </a:bodyPr>
          <a:lstStyle/>
          <a:p>
            <a:r>
              <a:rPr lang="en-US" sz="3600" dirty="0"/>
              <a:t>What are "</a:t>
            </a:r>
            <a:r>
              <a:rPr lang="en-US" sz="3600" b="1" dirty="0">
                <a:solidFill>
                  <a:schemeClr val="bg1"/>
                </a:solidFill>
              </a:rPr>
              <a:t>story points</a:t>
            </a:r>
            <a:r>
              <a:rPr lang="en-US" sz="3600" dirty="0"/>
              <a:t>"?</a:t>
            </a:r>
            <a:endParaRPr lang="bg-BG" sz="3600" dirty="0"/>
          </a:p>
          <a:p>
            <a:pPr lvl="1"/>
            <a:r>
              <a:rPr lang="en-US" sz="3400" dirty="0">
                <a:solidFill>
                  <a:srgbClr val="234465"/>
                </a:solidFill>
              </a:rPr>
              <a:t>In short, </a:t>
            </a:r>
            <a:r>
              <a:rPr lang="en-US" sz="3400" dirty="0"/>
              <a:t>"</a:t>
            </a:r>
            <a:r>
              <a:rPr lang="en-US" sz="3400" dirty="0">
                <a:solidFill>
                  <a:srgbClr val="234465"/>
                </a:solidFill>
              </a:rPr>
              <a:t>story points</a:t>
            </a:r>
            <a:r>
              <a:rPr lang="en-US" sz="3400" dirty="0"/>
              <a:t>"</a:t>
            </a:r>
            <a:r>
              <a:rPr lang="en-US" sz="3400" dirty="0">
                <a:solidFill>
                  <a:srgbClr val="234465"/>
                </a:solidFill>
              </a:rPr>
              <a:t> are the units of measure used </a:t>
            </a:r>
            <a:br>
              <a:rPr lang="bg-BG" sz="3400" dirty="0">
                <a:solidFill>
                  <a:srgbClr val="234465"/>
                </a:solidFill>
              </a:rPr>
            </a:br>
            <a:r>
              <a:rPr lang="en-US" sz="3400" dirty="0">
                <a:solidFill>
                  <a:srgbClr val="234465"/>
                </a:solidFill>
              </a:rPr>
              <a:t>in Scrum</a:t>
            </a:r>
          </a:p>
          <a:p>
            <a:pPr lvl="1"/>
            <a:r>
              <a:rPr lang="en-US" sz="3400" dirty="0">
                <a:solidFill>
                  <a:srgbClr val="234465"/>
                </a:solidFill>
              </a:rPr>
              <a:t>Relative sizing/estimates </a:t>
            </a:r>
          </a:p>
          <a:p>
            <a:pPr lvl="1"/>
            <a:r>
              <a:rPr lang="en-US" sz="3400" dirty="0">
                <a:solidFill>
                  <a:srgbClr val="234465"/>
                </a:solidFill>
              </a:rPr>
              <a:t>Story point estimates need to include all known activities required to complete the story, including testing and refactoring, complexity level, risk level, etc. </a:t>
            </a:r>
          </a:p>
          <a:p>
            <a:pPr lvl="1"/>
            <a:r>
              <a:rPr lang="en-US" sz="3400" dirty="0">
                <a:solidFill>
                  <a:srgbClr val="234465"/>
                </a:solidFill>
              </a:rPr>
              <a:t>How is Poker Planning done? What</a:t>
            </a:r>
            <a:r>
              <a:rPr lang="bg-BG" sz="3400" dirty="0">
                <a:solidFill>
                  <a:srgbClr val="234465"/>
                </a:solidFill>
              </a:rPr>
              <a:t>'</a:t>
            </a:r>
            <a:r>
              <a:rPr lang="en-US" sz="3400" dirty="0">
                <a:solidFill>
                  <a:srgbClr val="234465"/>
                </a:solidFill>
              </a:rPr>
              <a:t>s the process when there</a:t>
            </a:r>
            <a:r>
              <a:rPr lang="bg-BG" sz="3400" dirty="0">
                <a:solidFill>
                  <a:srgbClr val="234465"/>
                </a:solidFill>
              </a:rPr>
              <a:t>'</a:t>
            </a:r>
            <a:r>
              <a:rPr lang="en-US" sz="3400" dirty="0">
                <a:solidFill>
                  <a:srgbClr val="234465"/>
                </a:solidFill>
              </a:rPr>
              <a:t>s no consensus reached?</a:t>
            </a:r>
          </a:p>
        </p:txBody>
      </p:sp>
      <p:sp>
        <p:nvSpPr>
          <p:cNvPr id="3" name="Title 2">
            <a:extLst>
              <a:ext uri="{FF2B5EF4-FFF2-40B4-BE49-F238E27FC236}">
                <a16:creationId xmlns:a16="http://schemas.microsoft.com/office/drawing/2014/main" id="{C5F11EB1-4905-434F-B9FC-36C21CA36A36}"/>
              </a:ext>
            </a:extLst>
          </p:cNvPr>
          <p:cNvSpPr>
            <a:spLocks noGrp="1"/>
          </p:cNvSpPr>
          <p:nvPr>
            <p:ph type="title"/>
          </p:nvPr>
        </p:nvSpPr>
        <p:spPr/>
        <p:txBody>
          <a:bodyPr>
            <a:normAutofit/>
          </a:bodyPr>
          <a:lstStyle/>
          <a:p>
            <a:r>
              <a:rPr lang="en-US" sz="4000" dirty="0"/>
              <a:t>Story Points</a:t>
            </a:r>
            <a:endParaRPr lang="en-US" i="1" dirty="0"/>
          </a:p>
        </p:txBody>
      </p:sp>
    </p:spTree>
    <p:extLst>
      <p:ext uri="{BB962C8B-B14F-4D97-AF65-F5344CB8AC3E}">
        <p14:creationId xmlns:p14="http://schemas.microsoft.com/office/powerpoint/2010/main" val="34346982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5F6925-10BB-4233-92B2-C89BA88C0183}"/>
              </a:ext>
            </a:extLst>
          </p:cNvPr>
          <p:cNvSpPr>
            <a:spLocks noGrp="1"/>
          </p:cNvSpPr>
          <p:nvPr>
            <p:ph type="sldNum" sz="quarter" idx="5"/>
          </p:nvPr>
        </p:nvSpPr>
        <p:spPr>
          <a:xfrm>
            <a:off x="11604567" y="6606752"/>
            <a:ext cx="515877" cy="7113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rgbClr val="234465"/>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A62B4963-7EE1-466F-9FD2-F00788DD686B}"/>
              </a:ext>
            </a:extLst>
          </p:cNvPr>
          <p:cNvSpPr>
            <a:spLocks noGrp="1"/>
          </p:cNvSpPr>
          <p:nvPr>
            <p:ph type="body" sz="quarter" idx="10"/>
          </p:nvPr>
        </p:nvSpPr>
        <p:spPr/>
        <p:txBody>
          <a:bodyPr>
            <a:normAutofit/>
          </a:bodyPr>
          <a:lstStyle/>
          <a:p>
            <a:r>
              <a:rPr lang="en-US" sz="3400" dirty="0"/>
              <a:t>Team's capacity for an iteration – measured in story points</a:t>
            </a:r>
          </a:p>
          <a:p>
            <a:pPr marL="0" indent="0">
              <a:buNone/>
            </a:pPr>
            <a:endParaRPr lang="en-US" sz="3200" dirty="0">
              <a:solidFill>
                <a:srgbClr val="234465"/>
              </a:solidFill>
            </a:endParaRPr>
          </a:p>
        </p:txBody>
      </p:sp>
      <p:sp>
        <p:nvSpPr>
          <p:cNvPr id="3" name="Title 2">
            <a:extLst>
              <a:ext uri="{FF2B5EF4-FFF2-40B4-BE49-F238E27FC236}">
                <a16:creationId xmlns:a16="http://schemas.microsoft.com/office/drawing/2014/main" id="{C5F11EB1-4905-434F-B9FC-36C21CA36A36}"/>
              </a:ext>
            </a:extLst>
          </p:cNvPr>
          <p:cNvSpPr>
            <a:spLocks noGrp="1"/>
          </p:cNvSpPr>
          <p:nvPr>
            <p:ph type="title"/>
          </p:nvPr>
        </p:nvSpPr>
        <p:spPr/>
        <p:txBody>
          <a:bodyPr>
            <a:normAutofit/>
          </a:bodyPr>
          <a:lstStyle/>
          <a:p>
            <a:r>
              <a:rPr lang="en-US" sz="4000" dirty="0"/>
              <a:t>Velocity</a:t>
            </a:r>
            <a:endParaRPr lang="en-US" i="1" dirty="0"/>
          </a:p>
        </p:txBody>
      </p:sp>
      <p:pic>
        <p:nvPicPr>
          <p:cNvPr id="5" name="Picture 2" descr="Agile Metrics: Velocity | Scrum.org">
            <a:extLst>
              <a:ext uri="{FF2B5EF4-FFF2-40B4-BE49-F238E27FC236}">
                <a16:creationId xmlns:a16="http://schemas.microsoft.com/office/drawing/2014/main" id="{4C3E64F2-75EC-661A-8BCC-7C1E0F60F7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183"/>
          <a:stretch/>
        </p:blipFill>
        <p:spPr bwMode="auto">
          <a:xfrm>
            <a:off x="1738445" y="2038871"/>
            <a:ext cx="8715110" cy="429311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255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6A760D59-0056-4F39-B077-DBDBE3D2927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234465"/>
              </a:solidFill>
              <a:effectLst/>
              <a:uLnTx/>
              <a:uFillTx/>
              <a:latin typeface="Calibri"/>
              <a:ea typeface="+mn-ea"/>
              <a:cs typeface="+mn-cs"/>
            </a:endParaRPr>
          </a:p>
        </p:txBody>
      </p:sp>
      <p:sp>
        <p:nvSpPr>
          <p:cNvPr id="444419" name="Slide Body"/>
          <p:cNvSpPr>
            <a:spLocks noGrp="1" noChangeArrowheads="1"/>
          </p:cNvSpPr>
          <p:nvPr>
            <p:ph type="body" sz="quarter" idx="13"/>
          </p:nvPr>
        </p:nvSpPr>
        <p:spPr/>
        <p:txBody>
          <a:bodyPr/>
          <a:lstStyle/>
          <a:p>
            <a:r>
              <a:rPr lang="en-US" dirty="0"/>
              <a:t>Exam Info</a:t>
            </a:r>
          </a:p>
          <a:p>
            <a:r>
              <a:rPr lang="en-US" dirty="0"/>
              <a:t>Exam Preparation</a:t>
            </a:r>
          </a:p>
          <a:p>
            <a:r>
              <a:rPr lang="en-US" dirty="0"/>
              <a:t>Q&amp;A</a:t>
            </a:r>
          </a:p>
        </p:txBody>
      </p:sp>
      <p:sp>
        <p:nvSpPr>
          <p:cNvPr id="444418" name="Slide Title"/>
          <p:cNvSpPr>
            <a:spLocks noGrp="1" noChangeArrowheads="1"/>
          </p:cNvSpPr>
          <p:nvPr>
            <p:ph type="title"/>
          </p:nvPr>
        </p:nvSpPr>
        <p:spPr>
          <a:xfrm>
            <a:off x="190405" y="100750"/>
            <a:ext cx="9669213" cy="882654"/>
          </a:xfrm>
        </p:spPr>
        <p:txBody>
          <a:bodyPr/>
          <a:lstStyle/>
          <a:p>
            <a:r>
              <a:rPr lang="en-US"/>
              <a:t>Table of Contents</a:t>
            </a:r>
            <a:endParaRPr lang="bg-BG"/>
          </a:p>
        </p:txBody>
      </p:sp>
    </p:spTree>
    <p:extLst>
      <p:ext uri="{BB962C8B-B14F-4D97-AF65-F5344CB8AC3E}">
        <p14:creationId xmlns:p14="http://schemas.microsoft.com/office/powerpoint/2010/main" val="15904767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090B4-AE29-412B-B2CB-0E7515B5826E}"/>
              </a:ext>
            </a:extLst>
          </p:cNvPr>
          <p:cNvSpPr>
            <a:spLocks noGrp="1"/>
          </p:cNvSpPr>
          <p:nvPr>
            <p:ph type="title"/>
          </p:nvPr>
        </p:nvSpPr>
        <p:spPr/>
        <p:txBody>
          <a:bodyPr>
            <a:normAutofit/>
          </a:bodyPr>
          <a:lstStyle/>
          <a:p>
            <a:r>
              <a:rPr lang="en-US" sz="4000" dirty="0"/>
              <a:t>Tuckman's Model</a:t>
            </a:r>
            <a:endParaRPr lang="en-US" dirty="0"/>
          </a:p>
        </p:txBody>
      </p:sp>
      <p:sp>
        <p:nvSpPr>
          <p:cNvPr id="4" name="Slide Number Placeholder 3">
            <a:extLst>
              <a:ext uri="{FF2B5EF4-FFF2-40B4-BE49-F238E27FC236}">
                <a16:creationId xmlns:a16="http://schemas.microsoft.com/office/drawing/2014/main" id="{B62C0E57-638F-4A0D-A7B6-0A1530C82C92}"/>
              </a:ext>
            </a:extLst>
          </p:cNvPr>
          <p:cNvSpPr>
            <a:spLocks noGrp="1"/>
          </p:cNvSpPr>
          <p:nvPr>
            <p:ph type="sldNum"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800" b="0" i="0" u="none" strike="noStrike" kern="1200" cap="none" spc="0" normalizeH="0" baseline="0" noProof="0" smtClean="0">
                <a:ln>
                  <a:noFill/>
                </a:ln>
                <a:solidFill>
                  <a:srgbClr val="234465"/>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dirty="0">
              <a:ln>
                <a:noFill/>
              </a:ln>
              <a:solidFill>
                <a:srgbClr val="234465"/>
              </a:solidFill>
              <a:effectLst/>
              <a:uLnTx/>
              <a:uFillTx/>
              <a:latin typeface="Calibri"/>
              <a:ea typeface="+mn-ea"/>
              <a:cs typeface="+mn-cs"/>
            </a:endParaRPr>
          </a:p>
        </p:txBody>
      </p:sp>
      <p:pic>
        <p:nvPicPr>
          <p:cNvPr id="6" name="Picture 2" descr="Image result for TUCKMAN MODEL">
            <a:extLst>
              <a:ext uri="{FF2B5EF4-FFF2-40B4-BE49-F238E27FC236}">
                <a16:creationId xmlns:a16="http://schemas.microsoft.com/office/drawing/2014/main" id="{008BA674-8AE6-F8AA-00B4-67F0D147A0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61"/>
          <a:stretch/>
        </p:blipFill>
        <p:spPr bwMode="auto">
          <a:xfrm>
            <a:off x="992079" y="1326930"/>
            <a:ext cx="10207842" cy="500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598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8EA9D-2142-44EF-8E82-36C8E780231C}"/>
              </a:ext>
            </a:extLst>
          </p:cNvPr>
          <p:cNvSpPr>
            <a:spLocks noGrp="1"/>
          </p:cNvSpPr>
          <p:nvPr>
            <p:ph type="sldNum" sz="quarter" idx="5"/>
          </p:nvPr>
        </p:nvSpPr>
        <p:spPr>
          <a:xfrm>
            <a:off x="11632276" y="6606752"/>
            <a:ext cx="488168" cy="4874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srgbClr val="234465"/>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28AAA850-5A40-4960-B65E-60E03ED559EA}"/>
              </a:ext>
            </a:extLst>
          </p:cNvPr>
          <p:cNvSpPr>
            <a:spLocks noGrp="1"/>
          </p:cNvSpPr>
          <p:nvPr>
            <p:ph type="body" sz="quarter" idx="10"/>
          </p:nvPr>
        </p:nvSpPr>
        <p:spPr/>
        <p:txBody>
          <a:bodyPr>
            <a:normAutofit/>
          </a:bodyPr>
          <a:lstStyle/>
          <a:p>
            <a:r>
              <a:rPr lang="en-US" sz="3400" dirty="0"/>
              <a:t>The Definition of Done (DoD) is based on the agreed criteria that must be met for a team to consider an aspect of the product shippable or complete</a:t>
            </a:r>
          </a:p>
          <a:p>
            <a:r>
              <a:rPr lang="en-US" sz="3400" dirty="0"/>
              <a:t>It established a shared understanding across the team what must be done for a user story to be considered finished</a:t>
            </a:r>
          </a:p>
        </p:txBody>
      </p:sp>
      <p:sp>
        <p:nvSpPr>
          <p:cNvPr id="3" name="Title 2">
            <a:extLst>
              <a:ext uri="{FF2B5EF4-FFF2-40B4-BE49-F238E27FC236}">
                <a16:creationId xmlns:a16="http://schemas.microsoft.com/office/drawing/2014/main" id="{C6870FCA-0087-463D-883B-23F8450E995A}"/>
              </a:ext>
            </a:extLst>
          </p:cNvPr>
          <p:cNvSpPr>
            <a:spLocks noGrp="1"/>
          </p:cNvSpPr>
          <p:nvPr>
            <p:ph type="title"/>
          </p:nvPr>
        </p:nvSpPr>
        <p:spPr/>
        <p:txBody>
          <a:bodyPr/>
          <a:lstStyle/>
          <a:p>
            <a:r>
              <a:rPr lang="en-US" sz="4000" dirty="0"/>
              <a:t>Definition of Done</a:t>
            </a:r>
            <a:endParaRPr lang="en-US" dirty="0"/>
          </a:p>
        </p:txBody>
      </p:sp>
      <p:pic>
        <p:nvPicPr>
          <p:cNvPr id="11" name="Picture 10">
            <a:extLst>
              <a:ext uri="{FF2B5EF4-FFF2-40B4-BE49-F238E27FC236}">
                <a16:creationId xmlns:a16="http://schemas.microsoft.com/office/drawing/2014/main" id="{5C226264-149F-C2ED-E6FB-DF65FD4D6DFA}"/>
              </a:ext>
            </a:extLst>
          </p:cNvPr>
          <p:cNvPicPr>
            <a:picLocks noChangeAspect="1"/>
          </p:cNvPicPr>
          <p:nvPr/>
        </p:nvPicPr>
        <p:blipFill>
          <a:blip r:embed="rId2"/>
          <a:stretch>
            <a:fillRect/>
          </a:stretch>
        </p:blipFill>
        <p:spPr>
          <a:xfrm>
            <a:off x="3949002" y="4108895"/>
            <a:ext cx="4545737" cy="2679452"/>
          </a:xfrm>
          <a:prstGeom prst="rect">
            <a:avLst/>
          </a:prstGeom>
        </p:spPr>
      </p:pic>
    </p:spTree>
    <p:extLst>
      <p:ext uri="{BB962C8B-B14F-4D97-AF65-F5344CB8AC3E}">
        <p14:creationId xmlns:p14="http://schemas.microsoft.com/office/powerpoint/2010/main" val="6497529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878D359D-BFC9-4FB9-8654-A5D0FCAEFDFE}"/>
              </a:ext>
            </a:extLst>
          </p:cNvPr>
          <p:cNvSpPr>
            <a:spLocks noGrp="1"/>
          </p:cNvSpPr>
          <p:nvPr>
            <p:ph type="sldNum" sz="quarter" idx="5"/>
          </p:nvPr>
        </p:nvSpPr>
        <p:spPr>
          <a:xfrm>
            <a:off x="11654444" y="6507000"/>
            <a:ext cx="466000" cy="170891"/>
          </a:xfrm>
          <a:prstGeom prst="rect">
            <a:avLst/>
          </a:prstGeom>
        </p:spPr>
        <p:txBody>
          <a:bodyPr vert="horz" lIns="91440" tIns="45720" rIns="91440" bIns="45720" rtlCol="0" anchor="b"/>
          <a:lstStyle>
            <a:lvl1pPr algn="r">
              <a:defRPr sz="10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srgbClr val="234465"/>
              </a:solidFill>
              <a:effectLst/>
              <a:uLnTx/>
              <a:uFillTx/>
              <a:latin typeface="Calibri"/>
              <a:ea typeface="+mn-ea"/>
              <a:cs typeface="+mn-cs"/>
            </a:endParaRPr>
          </a:p>
        </p:txBody>
      </p:sp>
      <p:sp>
        <p:nvSpPr>
          <p:cNvPr id="2" name="Текстов контейнер 1">
            <a:extLst>
              <a:ext uri="{FF2B5EF4-FFF2-40B4-BE49-F238E27FC236}">
                <a16:creationId xmlns:a16="http://schemas.microsoft.com/office/drawing/2014/main" id="{91E8ABBF-2CF3-552F-48C4-0C2E92AE950B}"/>
              </a:ext>
            </a:extLst>
          </p:cNvPr>
          <p:cNvSpPr>
            <a:spLocks noGrp="1"/>
          </p:cNvSpPr>
          <p:nvPr>
            <p:ph type="body" sz="quarter" idx="10"/>
          </p:nvPr>
        </p:nvSpPr>
        <p:spPr>
          <a:xfrm>
            <a:off x="190401" y="1196125"/>
            <a:ext cx="6132813" cy="5528766"/>
          </a:xfrm>
        </p:spPr>
        <p:txBody>
          <a:bodyPr>
            <a:noAutofit/>
          </a:bodyPr>
          <a:lstStyle/>
          <a:p>
            <a:r>
              <a:rPr lang="en-US" sz="3400" dirty="0"/>
              <a:t>Agile backlogs are prioritized not only for features but also for risk responses to </a:t>
            </a:r>
            <a:br>
              <a:rPr lang="bg-BG" sz="3400" dirty="0"/>
            </a:br>
            <a:r>
              <a:rPr lang="en-US" sz="3400" dirty="0"/>
              <a:t>identified risks</a:t>
            </a:r>
          </a:p>
          <a:p>
            <a:r>
              <a:rPr lang="en-US" sz="3400" dirty="0"/>
              <a:t>When planning an iteration, the team balances the delivery of </a:t>
            </a:r>
            <a:r>
              <a:rPr lang="bg-BG" sz="3400" dirty="0" err="1"/>
              <a:t>high-value</a:t>
            </a:r>
            <a:r>
              <a:rPr lang="en-US" sz="3400" dirty="0"/>
              <a:t> features with the mitigation of the biggest </a:t>
            </a:r>
            <a:br>
              <a:rPr lang="bg-BG" sz="3400" dirty="0"/>
            </a:br>
            <a:r>
              <a:rPr lang="en-US" sz="3400" dirty="0"/>
              <a:t>project risks</a:t>
            </a:r>
          </a:p>
        </p:txBody>
      </p:sp>
      <p:sp>
        <p:nvSpPr>
          <p:cNvPr id="4" name="Slide Title">
            <a:extLst>
              <a:ext uri="{FF2B5EF4-FFF2-40B4-BE49-F238E27FC236}">
                <a16:creationId xmlns:a16="http://schemas.microsoft.com/office/drawing/2014/main" id="{0141AF62-65D2-47C8-ACCC-4D20F874D323}"/>
              </a:ext>
            </a:extLst>
          </p:cNvPr>
          <p:cNvSpPr>
            <a:spLocks noGrp="1"/>
          </p:cNvSpPr>
          <p:nvPr>
            <p:ph type="title"/>
          </p:nvPr>
        </p:nvSpPr>
        <p:spPr/>
        <p:txBody>
          <a:bodyPr/>
          <a:lstStyle/>
          <a:p>
            <a:r>
              <a:rPr lang="en-US" dirty="0"/>
              <a:t>Value Metrics</a:t>
            </a:r>
          </a:p>
        </p:txBody>
      </p:sp>
      <p:graphicFrame>
        <p:nvGraphicFramePr>
          <p:cNvPr id="6" name="Diagram 5">
            <a:extLst>
              <a:ext uri="{FF2B5EF4-FFF2-40B4-BE49-F238E27FC236}">
                <a16:creationId xmlns:a16="http://schemas.microsoft.com/office/drawing/2014/main" id="{16425D11-8992-64F6-1EBE-724EC62091B9}"/>
              </a:ext>
            </a:extLst>
          </p:cNvPr>
          <p:cNvGraphicFramePr/>
          <p:nvPr/>
        </p:nvGraphicFramePr>
        <p:xfrm>
          <a:off x="5634907" y="2566678"/>
          <a:ext cx="4027990" cy="2602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ight Brace 6">
            <a:extLst>
              <a:ext uri="{FF2B5EF4-FFF2-40B4-BE49-F238E27FC236}">
                <a16:creationId xmlns:a16="http://schemas.microsoft.com/office/drawing/2014/main" id="{DE69F9DD-86BC-A610-96D7-4EF5415988CA}"/>
              </a:ext>
            </a:extLst>
          </p:cNvPr>
          <p:cNvSpPr/>
          <p:nvPr/>
        </p:nvSpPr>
        <p:spPr>
          <a:xfrm>
            <a:off x="8667474" y="2566678"/>
            <a:ext cx="636608" cy="16711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4465"/>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46871C-BF03-96E4-8CA8-B59AA4086BBB}"/>
              </a:ext>
            </a:extLst>
          </p:cNvPr>
          <p:cNvSpPr txBox="1"/>
          <p:nvPr/>
        </p:nvSpPr>
        <p:spPr>
          <a:xfrm flipH="1">
            <a:off x="9405257" y="3228945"/>
            <a:ext cx="236246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alibri"/>
                <a:ea typeface="+mn-ea"/>
                <a:cs typeface="+mn-cs"/>
              </a:rPr>
              <a:t>Sprint commitment</a:t>
            </a:r>
          </a:p>
        </p:txBody>
      </p:sp>
    </p:spTree>
    <p:extLst>
      <p:ext uri="{BB962C8B-B14F-4D97-AF65-F5344CB8AC3E}">
        <p14:creationId xmlns:p14="http://schemas.microsoft.com/office/powerpoint/2010/main" val="6868658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33</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Anderson's agile team is in the release planning phase for the next iteration. To determine how much work can be done in the next release, what is the most accurate tool to use? </a:t>
            </a:r>
          </a:p>
          <a:p>
            <a:pPr lvl="1" algn="just"/>
            <a:r>
              <a:rPr lang="en-US" dirty="0"/>
              <a:t>User stories</a:t>
            </a:r>
          </a:p>
          <a:p>
            <a:pPr lvl="1" algn="just"/>
            <a:r>
              <a:rPr lang="en-US" dirty="0"/>
              <a:t>Affinity estimating</a:t>
            </a:r>
          </a:p>
          <a:p>
            <a:pPr lvl="1" algn="just"/>
            <a:r>
              <a:rPr lang="en-US" dirty="0"/>
              <a:t>Story points</a:t>
            </a:r>
          </a:p>
          <a:p>
            <a:pPr lvl="1" algn="just"/>
            <a:r>
              <a:rPr lang="en-US" dirty="0"/>
              <a:t>Velocity</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Q3</a:t>
            </a:r>
          </a:p>
        </p:txBody>
      </p:sp>
    </p:spTree>
    <p:extLst>
      <p:ext uri="{BB962C8B-B14F-4D97-AF65-F5344CB8AC3E}">
        <p14:creationId xmlns:p14="http://schemas.microsoft.com/office/powerpoint/2010/main" val="23835414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5F6925-10BB-4233-92B2-C89BA88C0183}"/>
              </a:ext>
            </a:extLst>
          </p:cNvPr>
          <p:cNvSpPr>
            <a:spLocks noGrp="1"/>
          </p:cNvSpPr>
          <p:nvPr>
            <p:ph type="sldNum" sz="quarter" idx="5"/>
          </p:nvPr>
        </p:nvSpPr>
        <p:spPr>
          <a:xfrm>
            <a:off x="11665527" y="6507000"/>
            <a:ext cx="454917" cy="17643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srgbClr val="234465"/>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A62B4963-7EE1-466F-9FD2-F00788DD686B}"/>
              </a:ext>
            </a:extLst>
          </p:cNvPr>
          <p:cNvSpPr>
            <a:spLocks noGrp="1"/>
          </p:cNvSpPr>
          <p:nvPr>
            <p:ph type="body" sz="quarter" idx="10"/>
          </p:nvPr>
        </p:nvSpPr>
        <p:spPr/>
        <p:txBody>
          <a:bodyPr>
            <a:normAutofit/>
          </a:bodyPr>
          <a:lstStyle/>
          <a:p>
            <a:r>
              <a:rPr lang="en-US" sz="3200" dirty="0"/>
              <a:t>Generalizing specialists</a:t>
            </a:r>
          </a:p>
          <a:p>
            <a:r>
              <a:rPr lang="en-US" sz="3200" dirty="0"/>
              <a:t>Servant Leadership</a:t>
            </a:r>
          </a:p>
          <a:p>
            <a:r>
              <a:rPr lang="en-US" sz="3200" dirty="0"/>
              <a:t>Timeboxing</a:t>
            </a:r>
          </a:p>
          <a:p>
            <a:r>
              <a:rPr lang="en-US" sz="3200" dirty="0"/>
              <a:t>Inspect and Adapt – set SMART goals</a:t>
            </a:r>
          </a:p>
          <a:p>
            <a:r>
              <a:rPr lang="en-US" sz="3200" dirty="0"/>
              <a:t>Collocation – 33 feet</a:t>
            </a:r>
          </a:p>
          <a:p>
            <a:r>
              <a:rPr lang="en-US" sz="3200" dirty="0"/>
              <a:t>Backlog prioritized by business value</a:t>
            </a:r>
          </a:p>
          <a:p>
            <a:r>
              <a:rPr lang="en-US" sz="3200" dirty="0"/>
              <a:t>Empirical and value-based measurement</a:t>
            </a:r>
          </a:p>
          <a:p>
            <a:r>
              <a:rPr lang="en-US" sz="3200" dirty="0"/>
              <a:t>Safe environment and constructive conflict</a:t>
            </a:r>
          </a:p>
        </p:txBody>
      </p:sp>
      <p:sp>
        <p:nvSpPr>
          <p:cNvPr id="3" name="Title 2">
            <a:extLst>
              <a:ext uri="{FF2B5EF4-FFF2-40B4-BE49-F238E27FC236}">
                <a16:creationId xmlns:a16="http://schemas.microsoft.com/office/drawing/2014/main" id="{C5F11EB1-4905-434F-B9FC-36C21CA36A36}"/>
              </a:ext>
            </a:extLst>
          </p:cNvPr>
          <p:cNvSpPr>
            <a:spLocks noGrp="1"/>
          </p:cNvSpPr>
          <p:nvPr>
            <p:ph type="title"/>
          </p:nvPr>
        </p:nvSpPr>
        <p:spPr/>
        <p:txBody>
          <a:bodyPr>
            <a:normAutofit/>
          </a:bodyPr>
          <a:lstStyle/>
          <a:p>
            <a:r>
              <a:rPr lang="en-US" sz="4000" dirty="0"/>
              <a:t>Key Agile Terms</a:t>
            </a:r>
            <a:endParaRPr lang="en-US" i="1" dirty="0"/>
          </a:p>
        </p:txBody>
      </p:sp>
    </p:spTree>
    <p:extLst>
      <p:ext uri="{BB962C8B-B14F-4D97-AF65-F5344CB8AC3E}">
        <p14:creationId xmlns:p14="http://schemas.microsoft.com/office/powerpoint/2010/main" val="359825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35</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fontScale="92500" lnSpcReduction="10000"/>
          </a:bodyPr>
          <a:lstStyle/>
          <a:p>
            <a:pPr marL="0" indent="0">
              <a:buNone/>
            </a:pPr>
            <a:r>
              <a:rPr lang="en-US" sz="3500" dirty="0"/>
              <a:t>Clark has been identified as a stakeholder on an agile software development team. When he attends his first meeting, Clark is surprised that there are only ten people on the team; since it’s a large implementation, he thought the team would be much more significant. Why is the team so small?</a:t>
            </a:r>
          </a:p>
          <a:p>
            <a:pPr lvl="1"/>
            <a:r>
              <a:rPr lang="en-US" dirty="0"/>
              <a:t>One person was selected from each department</a:t>
            </a:r>
          </a:p>
          <a:p>
            <a:pPr lvl="1"/>
            <a:r>
              <a:rPr lang="en-US" dirty="0"/>
              <a:t>Agile methods call for very specialized roles</a:t>
            </a:r>
          </a:p>
          <a:p>
            <a:pPr lvl="1"/>
            <a:r>
              <a:rPr lang="en-US" dirty="0"/>
              <a:t>The agile methodology is so new; no one wanted to be on the team</a:t>
            </a:r>
          </a:p>
          <a:p>
            <a:pPr lvl="1"/>
            <a:r>
              <a:rPr lang="en-US" dirty="0"/>
              <a:t>The agile method recommends the delivery team to have 12 or </a:t>
            </a:r>
            <a:br>
              <a:rPr lang="bg-BG" dirty="0"/>
            </a:br>
            <a:r>
              <a:rPr lang="en-US" dirty="0"/>
              <a:t>fewer members</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Q4</a:t>
            </a:r>
          </a:p>
        </p:txBody>
      </p:sp>
    </p:spTree>
    <p:extLst>
      <p:ext uri="{BB962C8B-B14F-4D97-AF65-F5344CB8AC3E}">
        <p14:creationId xmlns:p14="http://schemas.microsoft.com/office/powerpoint/2010/main" val="2590810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36</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Bonnie is working in an agile team who has identified the highest-value features of the project and wants to deliver them immediately. Why is this a good idea?</a:t>
            </a:r>
          </a:p>
          <a:p>
            <a:pPr lvl="1"/>
            <a:r>
              <a:rPr lang="en-US" dirty="0"/>
              <a:t>Delivering the most intense tasks could shorten the</a:t>
            </a:r>
            <a:br>
              <a:rPr lang="bg-BG" dirty="0"/>
            </a:br>
            <a:r>
              <a:rPr lang="en-US" dirty="0"/>
              <a:t>project duration</a:t>
            </a:r>
          </a:p>
          <a:p>
            <a:pPr lvl="1"/>
            <a:r>
              <a:rPr lang="en-US" dirty="0"/>
              <a:t>It proves the team's understanding of value</a:t>
            </a:r>
          </a:p>
          <a:p>
            <a:pPr lvl="1"/>
            <a:r>
              <a:rPr lang="en-US" dirty="0"/>
              <a:t>The longer the project goes on, the value of a feature may </a:t>
            </a:r>
            <a:br>
              <a:rPr lang="bg-BG" dirty="0"/>
            </a:br>
            <a:r>
              <a:rPr lang="en-US" dirty="0"/>
              <a:t>be compromised</a:t>
            </a:r>
          </a:p>
          <a:p>
            <a:pPr lvl="1"/>
            <a:r>
              <a:rPr lang="en-US" dirty="0"/>
              <a:t>It gets the features out of the way</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Q5</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1C1D1F"/>
                </a:solidFill>
                <a:effectLst/>
                <a:latin typeface="udemy sans"/>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59112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37</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In his role as a leader, Ash uses several agile tools to find potential problems before they happen. Of the following, which is one of those tools?</a:t>
            </a:r>
          </a:p>
          <a:p>
            <a:pPr lvl="1"/>
            <a:r>
              <a:rPr lang="en-US" dirty="0"/>
              <a:t>Daily standup meetings</a:t>
            </a:r>
          </a:p>
          <a:p>
            <a:pPr lvl="1"/>
            <a:r>
              <a:rPr lang="en-US" dirty="0"/>
              <a:t>Affinity estimating</a:t>
            </a:r>
          </a:p>
          <a:p>
            <a:pPr lvl="1"/>
            <a:r>
              <a:rPr lang="en-US" dirty="0"/>
              <a:t>Iteration planning</a:t>
            </a:r>
          </a:p>
          <a:p>
            <a:pPr lvl="1"/>
            <a:r>
              <a:rPr lang="en-US" dirty="0"/>
              <a:t>User story</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Q6</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55542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38</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lnSpcReduction="10000"/>
          </a:bodyPr>
          <a:lstStyle/>
          <a:p>
            <a:pPr marL="0" indent="0">
              <a:buNone/>
            </a:pPr>
            <a:r>
              <a:rPr lang="en-US" dirty="0"/>
              <a:t>During a sprint planning meeting, what is one item that should be accomplished?</a:t>
            </a:r>
          </a:p>
          <a:p>
            <a:pPr lvl="1"/>
            <a:r>
              <a:rPr lang="en-US" dirty="0"/>
              <a:t>Each participant answers three questions: What have I accomplished? What do I plan to accomplish? Are there any roadblocks?</a:t>
            </a:r>
          </a:p>
          <a:p>
            <a:pPr lvl="1"/>
            <a:r>
              <a:rPr lang="en-US" dirty="0"/>
              <a:t>The product owner shared the updated backlog and the team discusses it to make sure everyone understands it before committing to what they can deliver in the next iteration</a:t>
            </a:r>
          </a:p>
          <a:p>
            <a:pPr lvl="1"/>
            <a:r>
              <a:rPr lang="en-US" dirty="0"/>
              <a:t>The product owner decides if the product is done</a:t>
            </a:r>
          </a:p>
          <a:p>
            <a:pPr lvl="1"/>
            <a:r>
              <a:rPr lang="en-US" dirty="0"/>
              <a:t>The project scope and costs are renegotiated</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Q7</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19739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39</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In an agile environment, which process sets the stage, gathers data, generates insight, decides what to do, and closes?</a:t>
            </a:r>
          </a:p>
          <a:p>
            <a:pPr lvl="1"/>
            <a:r>
              <a:rPr lang="en-US" dirty="0"/>
              <a:t>Retrospectives</a:t>
            </a:r>
          </a:p>
          <a:p>
            <a:pPr lvl="1"/>
            <a:r>
              <a:rPr lang="en-US" dirty="0"/>
              <a:t>Feedback</a:t>
            </a:r>
          </a:p>
          <a:p>
            <a:pPr lvl="1"/>
            <a:r>
              <a:rPr lang="en-US" dirty="0"/>
              <a:t>Pre-mortems</a:t>
            </a:r>
          </a:p>
          <a:p>
            <a:pPr lvl="1"/>
            <a:r>
              <a:rPr lang="en-US" dirty="0"/>
              <a:t>Value stream mapping</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Q8</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94201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bg-BG" sz="4800" dirty="0">
                <a:ea typeface="Calibri"/>
                <a:cs typeface="Calibri"/>
                <a:sym typeface="Calibri"/>
              </a:rPr>
              <a:t>Е</a:t>
            </a:r>
            <a:r>
              <a:rPr lang="en-US" sz="4800" dirty="0" err="1">
                <a:ea typeface="Calibri"/>
                <a:cs typeface="Calibri"/>
                <a:sym typeface="Calibri"/>
              </a:rPr>
              <a:t>xam</a:t>
            </a:r>
            <a:r>
              <a:rPr lang="en-US" sz="4800" dirty="0">
                <a:ea typeface="Calibri"/>
                <a:cs typeface="Calibri"/>
                <a:sym typeface="Calibri"/>
              </a:rPr>
              <a:t> Info</a:t>
            </a:r>
            <a:endParaRPr lang="bg-BG" dirty="0"/>
          </a:p>
        </p:txBody>
      </p:sp>
      <p:sp>
        <p:nvSpPr>
          <p:cNvPr id="3" name="Text Placeholder 2"/>
          <p:cNvSpPr>
            <a:spLocks noGrp="1"/>
          </p:cNvSpPr>
          <p:nvPr>
            <p:ph type="body" sz="quarter" idx="11"/>
          </p:nvPr>
        </p:nvSpPr>
        <p:spPr/>
        <p:txBody>
          <a:bodyPr/>
          <a:lstStyle/>
          <a:p>
            <a:pPr lvl="0"/>
            <a:r>
              <a:rPr lang="en-US" dirty="0">
                <a:sym typeface="Calibri"/>
              </a:rPr>
              <a:t>Exam and Evaluation Criteria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990600"/>
            <a:ext cx="3429000" cy="3429000"/>
          </a:xfrm>
          <a:prstGeom prst="rect">
            <a:avLst/>
          </a:prstGeom>
        </p:spPr>
      </p:pic>
    </p:spTree>
    <p:extLst>
      <p:ext uri="{BB962C8B-B14F-4D97-AF65-F5344CB8AC3E}">
        <p14:creationId xmlns:p14="http://schemas.microsoft.com/office/powerpoint/2010/main" val="944403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40</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An agile leader must ensure there is a safe and open environment for their team. Why is this important?</a:t>
            </a:r>
          </a:p>
          <a:p>
            <a:pPr lvl="1"/>
            <a:r>
              <a:rPr lang="en-US" dirty="0"/>
              <a:t>So there's no team turnover</a:t>
            </a:r>
          </a:p>
          <a:p>
            <a:pPr lvl="1"/>
            <a:r>
              <a:rPr lang="en-US" dirty="0"/>
              <a:t>To protect the budget</a:t>
            </a:r>
          </a:p>
          <a:p>
            <a:pPr lvl="1"/>
            <a:r>
              <a:rPr lang="en-US" dirty="0"/>
              <a:t>So the entire team becomes friends</a:t>
            </a:r>
          </a:p>
          <a:p>
            <a:pPr lvl="1"/>
            <a:r>
              <a:rPr lang="en-US" dirty="0"/>
              <a:t>So the team feels free to admit to problems and failures and asks for help</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Q9</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1C1D1F"/>
                </a:solidFill>
                <a:effectLst/>
                <a:latin typeface="udemy sans"/>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81975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41</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Beatrice is a leader in an agile project. Maximizing value is an agile team's focus. What is the first question that should be asked when the team needs to make a decision?</a:t>
            </a:r>
          </a:p>
          <a:p>
            <a:pPr lvl="1"/>
            <a:r>
              <a:rPr lang="en-US" dirty="0"/>
              <a:t>Will the decision that is made derail the project?</a:t>
            </a:r>
          </a:p>
          <a:p>
            <a:pPr lvl="1"/>
            <a:r>
              <a:rPr lang="en-US" dirty="0"/>
              <a:t>How long will it take to test?</a:t>
            </a:r>
          </a:p>
          <a:p>
            <a:pPr lvl="1"/>
            <a:r>
              <a:rPr lang="en-US" dirty="0"/>
              <a:t>What is the cost in man hours?</a:t>
            </a:r>
          </a:p>
          <a:p>
            <a:pPr lvl="1"/>
            <a:r>
              <a:rPr lang="en-US" dirty="0"/>
              <a:t>What is the value to the customer?</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Q10</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8634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42</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Who should take responsibility for the process of story </a:t>
            </a:r>
            <a:br>
              <a:rPr lang="bg-BG" dirty="0"/>
            </a:br>
            <a:r>
              <a:rPr lang="en-US" dirty="0"/>
              <a:t>point sizing?</a:t>
            </a:r>
          </a:p>
          <a:p>
            <a:pPr lvl="1"/>
            <a:r>
              <a:rPr lang="en-US" dirty="0"/>
              <a:t>The agile team leader</a:t>
            </a:r>
          </a:p>
          <a:p>
            <a:pPr lvl="1"/>
            <a:r>
              <a:rPr lang="en-US" dirty="0"/>
              <a:t>The business partner</a:t>
            </a:r>
          </a:p>
          <a:p>
            <a:pPr lvl="1"/>
            <a:r>
              <a:rPr lang="en-US" dirty="0"/>
              <a:t>The agile team</a:t>
            </a:r>
          </a:p>
          <a:p>
            <a:pPr lvl="1"/>
            <a:r>
              <a:rPr lang="en-US" dirty="0"/>
              <a:t>The PMO</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Q11</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93063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43</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Because of your work on several agile teams, you've become very familiar with user stories. You've been asked to describe to the new people on your team what a "user story" actually is. In just a few words, how do you explain a user story?</a:t>
            </a:r>
          </a:p>
          <a:p>
            <a:pPr lvl="1"/>
            <a:r>
              <a:rPr lang="en-US" dirty="0"/>
              <a:t>A user story is a small chunk of functionality that can be delivered in one sprint</a:t>
            </a:r>
          </a:p>
          <a:p>
            <a:pPr lvl="1"/>
            <a:r>
              <a:rPr lang="en-US" dirty="0"/>
              <a:t>A user story is a narrative of requirements</a:t>
            </a:r>
          </a:p>
          <a:p>
            <a:pPr lvl="1"/>
            <a:r>
              <a:rPr lang="en-US" dirty="0"/>
              <a:t>A user story is the background of the user community</a:t>
            </a:r>
          </a:p>
          <a:p>
            <a:pPr lvl="1"/>
            <a:r>
              <a:rPr lang="en-US" dirty="0"/>
              <a:t>A user story is how the user community plans to use the product</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Q12</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50102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44</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lnSpcReduction="10000"/>
          </a:bodyPr>
          <a:lstStyle/>
          <a:p>
            <a:pPr marL="0" indent="0">
              <a:buNone/>
            </a:pPr>
            <a:r>
              <a:rPr lang="en-US" dirty="0"/>
              <a:t>Crystal is working with an agile team that is developing and delivering a software solution to her company’s HR group. Throughout the project, many MVP (minimum viable product) releases are scheduled. Why is this a good idea?</a:t>
            </a:r>
          </a:p>
          <a:p>
            <a:pPr lvl="1"/>
            <a:r>
              <a:rPr lang="en-US" dirty="0"/>
              <a:t>To enable the business to begin to get value from the project before the project ending</a:t>
            </a:r>
          </a:p>
          <a:p>
            <a:pPr lvl="1"/>
            <a:r>
              <a:rPr lang="en-US" dirty="0"/>
              <a:t>To shorten the duration of the project</a:t>
            </a:r>
          </a:p>
          <a:p>
            <a:pPr lvl="1"/>
            <a:r>
              <a:rPr lang="en-US" dirty="0"/>
              <a:t>To show the progress being made by the development team</a:t>
            </a:r>
          </a:p>
          <a:p>
            <a:pPr lvl="1"/>
            <a:r>
              <a:rPr lang="en-US" dirty="0"/>
              <a:t>To enable the users to test the product for the </a:t>
            </a:r>
            <a:br>
              <a:rPr lang="bg-BG" dirty="0"/>
            </a:br>
            <a:r>
              <a:rPr lang="en-US" dirty="0"/>
              <a:t>development team</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Q13</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76628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45</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fontScale="85000" lnSpcReduction="10000"/>
          </a:bodyPr>
          <a:lstStyle/>
          <a:p>
            <a:pPr marL="0" indent="0">
              <a:buNone/>
            </a:pPr>
            <a:r>
              <a:rPr lang="en-US" sz="3500" dirty="0"/>
              <a:t>As a new team member working on a Scrum project, Anju is confused about the difference between a sprint review and a sprint retrospective. What is the difference?</a:t>
            </a:r>
          </a:p>
          <a:p>
            <a:pPr lvl="1"/>
            <a:r>
              <a:rPr lang="en-US" sz="3300" dirty="0"/>
              <a:t>Sprint reviews discuss what has worked in the sprint. Sprint retrospectives are done at the end of the project for a lessons learned opportunity.</a:t>
            </a:r>
          </a:p>
          <a:p>
            <a:pPr lvl="1"/>
            <a:r>
              <a:rPr lang="en-US" sz="3300" dirty="0"/>
              <a:t>Sprint reviews demonstrate the completed work in the sprint. Sprint retrospectives demonstrate the compiled work completed in the project.</a:t>
            </a:r>
          </a:p>
          <a:p>
            <a:pPr lvl="1"/>
            <a:r>
              <a:rPr lang="en-US" sz="3300" dirty="0"/>
              <a:t>Sprint reviews are for lessons learned. Sprint retrospectives are for product demonstrations.</a:t>
            </a:r>
          </a:p>
          <a:p>
            <a:pPr lvl="1"/>
            <a:r>
              <a:rPr lang="en-US" sz="3300" dirty="0"/>
              <a:t>Sprint reviews are for product demonstrations. Sprint retrospectives are for lessons learned.</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Q14</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9916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46</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fontScale="92500" lnSpcReduction="20000"/>
          </a:bodyPr>
          <a:lstStyle/>
          <a:p>
            <a:pPr marL="0" indent="0">
              <a:buNone/>
            </a:pPr>
            <a:r>
              <a:rPr lang="en-US" sz="3500" dirty="0"/>
              <a:t>Ava and her team are working on a project that has begun following the agile model of the triangle of constraints. Of the following, which is the approach that Ava follows?</a:t>
            </a:r>
          </a:p>
          <a:p>
            <a:pPr lvl="1"/>
            <a:r>
              <a:rPr lang="en-US" dirty="0"/>
              <a:t>The project cycles have a fixed time and fixed scope, but the cost of the finished work within each cycle could vary</a:t>
            </a:r>
          </a:p>
          <a:p>
            <a:pPr lvl="1"/>
            <a:r>
              <a:rPr lang="en-US" dirty="0"/>
              <a:t>Each cycle of the project has a fixed scope, but the timing of the cycles and cost of the completed work within each cycle may vary</a:t>
            </a:r>
          </a:p>
          <a:p>
            <a:pPr lvl="1"/>
            <a:r>
              <a:rPr lang="en-US" dirty="0"/>
              <a:t>Each cycle of the project has a fixed cost and fixed scope, but each cycle’s timing may vary</a:t>
            </a:r>
          </a:p>
          <a:p>
            <a:pPr lvl="1"/>
            <a:r>
              <a:rPr lang="en-US" dirty="0"/>
              <a:t>Each project cycle has a fixed time and fixed cost, but the scope of the finished work within each cycle could vary</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Q15</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3922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47</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fontScale="92500" lnSpcReduction="10000"/>
          </a:bodyPr>
          <a:lstStyle/>
          <a:p>
            <a:pPr marL="0" indent="0">
              <a:buNone/>
            </a:pPr>
            <a:r>
              <a:rPr lang="en-US" sz="3500" dirty="0"/>
              <a:t>Both agile concepts, what is the best example of barely sufficient and just in time documentation?</a:t>
            </a:r>
          </a:p>
          <a:p>
            <a:pPr lvl="1"/>
            <a:r>
              <a:rPr lang="en-US" dirty="0"/>
              <a:t>Finished just before the deadline in the planning phase, documentation completed in an outline form</a:t>
            </a:r>
          </a:p>
          <a:p>
            <a:pPr lvl="1"/>
            <a:r>
              <a:rPr lang="en-US" dirty="0"/>
              <a:t>Finished only just before it's needed and not before, as minimal documentation as possible to cover basic needs</a:t>
            </a:r>
          </a:p>
          <a:p>
            <a:pPr lvl="1"/>
            <a:r>
              <a:rPr lang="en-US" dirty="0"/>
              <a:t>Finished two days before the developer begins, documentation that is less than four paragraphs per each user story</a:t>
            </a:r>
          </a:p>
          <a:p>
            <a:pPr lvl="1"/>
            <a:r>
              <a:rPr lang="en-US" dirty="0"/>
              <a:t>Produced during the daily scrum each morning, documentation that includes just titles for all user stories, unless the developer </a:t>
            </a:r>
            <a:br>
              <a:rPr lang="bg-BG" dirty="0"/>
            </a:br>
            <a:r>
              <a:rPr lang="en-US" dirty="0"/>
              <a:t>requests more</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Q16</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92846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48</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lnSpcReduction="10000"/>
          </a:bodyPr>
          <a:lstStyle/>
          <a:p>
            <a:pPr marL="0" indent="0">
              <a:buNone/>
            </a:pPr>
            <a:r>
              <a:rPr lang="en-US" sz="3200" dirty="0"/>
              <a:t>By adjusting requirements as needed, regardless of when they occur, Ajay and his team ensure that Marca Corporation can compete best in their industry by regularly requesting changes. Of the following, which principle is the team primarily exhibiting?</a:t>
            </a:r>
          </a:p>
          <a:p>
            <a:pPr lvl="1"/>
            <a:r>
              <a:rPr lang="en-US" sz="3000" dirty="0"/>
              <a:t>Even late in development, change requirements are welcomed</a:t>
            </a:r>
          </a:p>
          <a:p>
            <a:pPr lvl="1"/>
            <a:r>
              <a:rPr lang="en-US" sz="3000" dirty="0"/>
              <a:t>Frequently delivering working software</a:t>
            </a:r>
          </a:p>
          <a:p>
            <a:pPr lvl="1"/>
            <a:r>
              <a:rPr lang="en-US" sz="3000" dirty="0"/>
              <a:t>Regular team reflection on how to become more effective and then adjusting accordingly</a:t>
            </a:r>
          </a:p>
          <a:p>
            <a:pPr lvl="1"/>
            <a:r>
              <a:rPr lang="en-US" sz="3000" dirty="0"/>
              <a:t>Though early and continuous software delivery, the team ensures the customer that their satisfaction is the team’s highest priority</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Q17</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914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49</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When should an exceptional agile leader discuss the vision of </a:t>
            </a:r>
            <a:br>
              <a:rPr lang="bg-BG" dirty="0"/>
            </a:br>
            <a:r>
              <a:rPr lang="en-US" dirty="0"/>
              <a:t>the project?</a:t>
            </a:r>
          </a:p>
          <a:p>
            <a:pPr lvl="1"/>
            <a:r>
              <a:rPr lang="en-US" dirty="0"/>
              <a:t>During the first release planning session</a:t>
            </a:r>
          </a:p>
          <a:p>
            <a:pPr lvl="1"/>
            <a:r>
              <a:rPr lang="en-US" dirty="0"/>
              <a:t>During the first sprint planning session</a:t>
            </a:r>
          </a:p>
          <a:p>
            <a:pPr lvl="1"/>
            <a:r>
              <a:rPr lang="en-US" dirty="0"/>
              <a:t>The project's vision should be discussed throughout the project</a:t>
            </a:r>
          </a:p>
          <a:p>
            <a:pPr lvl="1"/>
            <a:r>
              <a:rPr lang="en-US" dirty="0"/>
              <a:t>During each sprint planning and sprint retrospective sessions</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Q18</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6753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sldNum" sz="quarter" idx="5"/>
          </p:nvPr>
        </p:nvSpPr>
        <p:spPr>
          <a:prstGeom prst="rect">
            <a:avLst/>
          </a:prstGeom>
          <a:noFill/>
          <a:ln>
            <a:noFill/>
          </a:ln>
        </p:spPr>
        <p:txBody>
          <a:bodyPr spcFirstLastPara="1" vert="horz" wrap="square" lIns="36000" tIns="36000" rIns="36000" bIns="36000" rtlCol="0" anchor="ctr" anchorCtr="0">
            <a:noAutofit/>
          </a:bodyPr>
          <a:lstStyle/>
          <a:p>
            <a:fld id="{00000000-1234-1234-1234-123412341234}" type="slidenum">
              <a:rPr lang="en-US">
                <a:latin typeface="Calibri"/>
                <a:ea typeface="Calibri"/>
                <a:cs typeface="Calibri"/>
                <a:sym typeface="Calibri"/>
              </a:rPr>
              <a:pPr/>
              <a:t>5</a:t>
            </a:fld>
            <a:endParaRPr dirty="0">
              <a:latin typeface="Calibri"/>
              <a:ea typeface="Calibri"/>
              <a:cs typeface="Calibri"/>
              <a:sym typeface="Calibri"/>
            </a:endParaRPr>
          </a:p>
        </p:txBody>
      </p:sp>
      <p:sp>
        <p:nvSpPr>
          <p:cNvPr id="161" name="Shape 161"/>
          <p:cNvSpPr txBox="1">
            <a:spLocks noGrp="1"/>
          </p:cNvSpPr>
          <p:nvPr>
            <p:ph type="body" sz="quarter" idx="10"/>
          </p:nvPr>
        </p:nvSpPr>
        <p:spPr>
          <a:prstGeom prst="rect">
            <a:avLst/>
          </a:prstGeom>
          <a:noFill/>
          <a:ln>
            <a:noFill/>
          </a:ln>
        </p:spPr>
        <p:txBody>
          <a:bodyPr spcFirstLastPara="1" vert="horz" wrap="square" lIns="108000" tIns="36000" rIns="108000" bIns="36000" rtlCol="0" anchor="t" anchorCtr="0">
            <a:noAutofit/>
          </a:bodyPr>
          <a:lstStyle/>
          <a:p>
            <a:pPr>
              <a:lnSpc>
                <a:spcPct val="110000"/>
              </a:lnSpc>
              <a:spcBef>
                <a:spcPts val="1200"/>
              </a:spcBef>
              <a:spcAft>
                <a:spcPts val="0"/>
              </a:spcAft>
              <a:buClr>
                <a:schemeClr val="tx1"/>
              </a:buClr>
              <a:buSzPts val="3400"/>
            </a:pPr>
            <a:r>
              <a:rPr lang="en-US" sz="3600" dirty="0">
                <a:ea typeface="Calibri"/>
                <a:cs typeface="Calibri"/>
                <a:sym typeface="Calibri"/>
              </a:rPr>
              <a:t>Regular Exam:</a:t>
            </a:r>
            <a:r>
              <a:rPr lang="en-US" sz="3600" dirty="0"/>
              <a:t> </a:t>
            </a:r>
            <a:r>
              <a:rPr lang="en-US" sz="3600" b="1" dirty="0">
                <a:solidFill>
                  <a:schemeClr val="bg1"/>
                </a:solidFill>
              </a:rPr>
              <a:t>18 November </a:t>
            </a:r>
            <a:r>
              <a:rPr lang="en-US" sz="3600" b="1" dirty="0">
                <a:solidFill>
                  <a:schemeClr val="bg1"/>
                </a:solidFill>
                <a:ea typeface="Calibri"/>
                <a:cs typeface="Calibri"/>
                <a:sym typeface="Calibri"/>
              </a:rPr>
              <a:t>2023</a:t>
            </a:r>
            <a:endParaRPr sz="3600" b="1" dirty="0">
              <a:solidFill>
                <a:schemeClr val="bg1"/>
              </a:solidFill>
              <a:ea typeface="Calibri"/>
              <a:cs typeface="Calibri"/>
              <a:sym typeface="Calibri"/>
            </a:endParaRPr>
          </a:p>
          <a:p>
            <a:pPr>
              <a:lnSpc>
                <a:spcPct val="110000"/>
              </a:lnSpc>
              <a:spcBef>
                <a:spcPts val="1200"/>
              </a:spcBef>
              <a:spcAft>
                <a:spcPts val="0"/>
              </a:spcAft>
              <a:buClr>
                <a:schemeClr val="tx1"/>
              </a:buClr>
              <a:buSzPts val="3400"/>
            </a:pPr>
            <a:r>
              <a:rPr lang="en-US" sz="3600" dirty="0"/>
              <a:t>Retake Exam: </a:t>
            </a:r>
            <a:r>
              <a:rPr lang="en-US" sz="3600" b="1" dirty="0">
                <a:solidFill>
                  <a:schemeClr val="bg1"/>
                </a:solidFill>
              </a:rPr>
              <a:t>25 November 2023</a:t>
            </a:r>
            <a:endParaRPr sz="3600" b="1" dirty="0">
              <a:solidFill>
                <a:schemeClr val="bg1"/>
              </a:solidFill>
            </a:endParaRPr>
          </a:p>
        </p:txBody>
      </p:sp>
      <p:sp>
        <p:nvSpPr>
          <p:cNvPr id="162" name="Shape 162"/>
          <p:cNvSpPr txBox="1">
            <a:spLocks noGrp="1"/>
          </p:cNvSpPr>
          <p:nvPr>
            <p:ph type="title"/>
          </p:nvPr>
        </p:nvSpPr>
        <p:spPr>
          <a:prstGeom prst="rect">
            <a:avLst/>
          </a:prstGeom>
          <a:noFill/>
          <a:ln>
            <a:noFill/>
          </a:ln>
        </p:spPr>
        <p:txBody>
          <a:bodyPr spcFirstLastPara="1" vert="horz" wrap="square" lIns="108000" tIns="36000" rIns="108000" bIns="36000" rtlCol="0" anchor="ctr" anchorCtr="0">
            <a:noAutofit/>
          </a:bodyPr>
          <a:lstStyle/>
          <a:p>
            <a:pPr>
              <a:lnSpc>
                <a:spcPct val="90000"/>
              </a:lnSpc>
              <a:spcBef>
                <a:spcPts val="0"/>
              </a:spcBef>
              <a:buClr>
                <a:srgbClr val="F3BE60"/>
              </a:buClr>
              <a:buSzPts val="4000"/>
            </a:pPr>
            <a:r>
              <a:rPr lang="en-US" sz="4000" dirty="0">
                <a:latin typeface="Calibri"/>
                <a:ea typeface="Calibri"/>
                <a:cs typeface="Calibri"/>
                <a:sym typeface="Calibri"/>
              </a:rPr>
              <a:t>Exam Dates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2807" y="1828801"/>
            <a:ext cx="3657607" cy="3657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50</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Of the following, which best displays practices of agile mindset?</a:t>
            </a:r>
          </a:p>
          <a:p>
            <a:pPr lvl="1"/>
            <a:r>
              <a:rPr lang="en-US" dirty="0"/>
              <a:t>Keeping an accurate project plan that is updated daily </a:t>
            </a:r>
            <a:br>
              <a:rPr lang="bg-BG" dirty="0"/>
            </a:br>
            <a:r>
              <a:rPr lang="en-US" dirty="0"/>
              <a:t>for reporting</a:t>
            </a:r>
          </a:p>
          <a:p>
            <a:pPr lvl="1"/>
            <a:r>
              <a:rPr lang="en-US" dirty="0"/>
              <a:t>An individual readily admitting to a mistake they made in </a:t>
            </a:r>
            <a:br>
              <a:rPr lang="bg-BG" dirty="0"/>
            </a:br>
            <a:r>
              <a:rPr lang="en-US" dirty="0"/>
              <a:t>the project</a:t>
            </a:r>
          </a:p>
          <a:p>
            <a:pPr lvl="1"/>
            <a:r>
              <a:rPr lang="en-US" dirty="0"/>
              <a:t>Before gibing the team’s estimates to management, adding </a:t>
            </a:r>
            <a:br>
              <a:rPr lang="bg-BG" dirty="0"/>
            </a:br>
            <a:r>
              <a:rPr lang="en-US" dirty="0"/>
              <a:t>50% buffer</a:t>
            </a:r>
          </a:p>
          <a:p>
            <a:pPr lvl="1"/>
            <a:r>
              <a:rPr lang="en-US" dirty="0"/>
              <a:t>Taking ten minutes before the daily stand-up meeting to openly discuss all future project events</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Q19</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24666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FDF0C-3BD5-8BE4-DF4B-926DE8B19B00}"/>
              </a:ext>
            </a:extLst>
          </p:cNvPr>
          <p:cNvSpPr>
            <a:spLocks noGrp="1"/>
          </p:cNvSpPr>
          <p:nvPr>
            <p:ph type="sldNum" sz="quarter" idx="5"/>
          </p:nvPr>
        </p:nvSpPr>
        <p:spPr/>
        <p:txBody>
          <a:bodyPr/>
          <a:lstStyle/>
          <a:p>
            <a:fld id="{2BF067CD-8E6B-4360-9AA8-C5DF2A48A6D1}" type="slidenum">
              <a:rPr lang="en-US" noProof="0" smtClean="0"/>
              <a:pPr/>
              <a:t>51</a:t>
            </a:fld>
            <a:endParaRPr lang="en-US" noProof="0"/>
          </a:p>
        </p:txBody>
      </p:sp>
      <p:sp>
        <p:nvSpPr>
          <p:cNvPr id="3" name="Text Placeholder 2">
            <a:extLst>
              <a:ext uri="{FF2B5EF4-FFF2-40B4-BE49-F238E27FC236}">
                <a16:creationId xmlns:a16="http://schemas.microsoft.com/office/drawing/2014/main" id="{1E7AF191-D134-54B2-C4BC-89FAE6CD0A48}"/>
              </a:ext>
            </a:extLst>
          </p:cNvPr>
          <p:cNvSpPr>
            <a:spLocks noGrp="1"/>
          </p:cNvSpPr>
          <p:nvPr>
            <p:ph type="body" sz="quarter" idx="10"/>
          </p:nvPr>
        </p:nvSpPr>
        <p:spPr/>
        <p:txBody>
          <a:bodyPr>
            <a:normAutofit/>
          </a:bodyPr>
          <a:lstStyle/>
          <a:p>
            <a:pPr marL="0" indent="0">
              <a:buNone/>
            </a:pPr>
            <a:r>
              <a:rPr lang="en-US" dirty="0"/>
              <a:t>The Product Backlog is ordered by:</a:t>
            </a:r>
          </a:p>
          <a:p>
            <a:pPr lvl="1"/>
            <a:r>
              <a:rPr lang="en-US" dirty="0"/>
              <a:t>Items are randomly arranged</a:t>
            </a:r>
          </a:p>
          <a:p>
            <a:pPr lvl="1"/>
            <a:r>
              <a:rPr lang="en-US" dirty="0"/>
              <a:t>Size, where small items are at the top and large items are at </a:t>
            </a:r>
            <a:br>
              <a:rPr lang="bg-BG" dirty="0"/>
            </a:br>
            <a:r>
              <a:rPr lang="en-US" dirty="0"/>
              <a:t>the bottom</a:t>
            </a:r>
          </a:p>
          <a:p>
            <a:pPr lvl="1"/>
            <a:r>
              <a:rPr lang="en-US" dirty="0"/>
              <a:t>Risk, where safer items are at the top and riskier items are at </a:t>
            </a:r>
            <a:br>
              <a:rPr lang="bg-BG" dirty="0"/>
            </a:br>
            <a:r>
              <a:rPr lang="en-US" dirty="0"/>
              <a:t>the bottom</a:t>
            </a:r>
          </a:p>
          <a:p>
            <a:pPr lvl="1"/>
            <a:r>
              <a:rPr lang="en-US" dirty="0"/>
              <a:t>Business value, where the Product Owner decides on the priority</a:t>
            </a:r>
          </a:p>
        </p:txBody>
      </p:sp>
      <p:sp>
        <p:nvSpPr>
          <p:cNvPr id="4" name="Title 3">
            <a:extLst>
              <a:ext uri="{FF2B5EF4-FFF2-40B4-BE49-F238E27FC236}">
                <a16:creationId xmlns:a16="http://schemas.microsoft.com/office/drawing/2014/main" id="{A590A065-C10E-37C9-788F-3951D38A0A30}"/>
              </a:ext>
            </a:extLst>
          </p:cNvPr>
          <p:cNvSpPr>
            <a:spLocks noGrp="1"/>
          </p:cNvSpPr>
          <p:nvPr>
            <p:ph type="title"/>
          </p:nvPr>
        </p:nvSpPr>
        <p:spPr/>
        <p:txBody>
          <a:bodyPr/>
          <a:lstStyle/>
          <a:p>
            <a:r>
              <a:rPr lang="en-US" dirty="0"/>
              <a:t>Q20</a:t>
            </a:r>
          </a:p>
        </p:txBody>
      </p:sp>
      <p:sp>
        <p:nvSpPr>
          <p:cNvPr id="5" name="Rectangle 1">
            <a:extLst>
              <a:ext uri="{FF2B5EF4-FFF2-40B4-BE49-F238E27FC236}">
                <a16:creationId xmlns:a16="http://schemas.microsoft.com/office/drawing/2014/main" id="{A6100F06-470E-B769-C4FB-AAA16F1BA57B}"/>
              </a:ext>
            </a:extLst>
          </p:cNvPr>
          <p:cNvSpPr>
            <a:spLocks noChangeArrowheads="1"/>
          </p:cNvSpPr>
          <p:nvPr/>
        </p:nvSpPr>
        <p:spPr bwMode="auto">
          <a:xfrm>
            <a:off x="0" y="0"/>
            <a:ext cx="12192000" cy="0"/>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For team members to form relationships and communicate directly, agile methods recommend assembling a team of 12 or less. If more team members are needed, teams can be broken down into subgroups and their work will be coordinated. The selection of agile team members is based on their ability to commit to a common purpose, agree on goal measurement, and take shared ownership of the project. The other responses are incorrect. The newness of the agile approach is an organization is not the best choice for the team size limit; agile teams are chosen by skill level, not by representatives from each department; agile methods call for generalizing specialists on the project team.</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46692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Summary Box Group">
            <a:extLst>
              <a:ext uri="{FF2B5EF4-FFF2-40B4-BE49-F238E27FC236}">
                <a16:creationId xmlns:a16="http://schemas.microsoft.com/office/drawing/2014/main" id="{EBAFE522-EB7D-4931-A015-9A7E8A98517D}"/>
              </a:ext>
            </a:extLst>
          </p:cNvPr>
          <p:cNvGrpSpPr/>
          <p:nvPr/>
        </p:nvGrpSpPr>
        <p:grpSpPr>
          <a:xfrm>
            <a:off x="190403" y="1294337"/>
            <a:ext cx="9190597" cy="5394328"/>
            <a:chOff x="472011" y="1508786"/>
            <a:chExt cx="3799787" cy="4865561"/>
          </a:xfrm>
        </p:grpSpPr>
        <p:sp>
          <p:nvSpPr>
            <p:cNvPr id="10" name="Rounded Rectangle Blue">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A000"/>
                </a:solidFill>
                <a:effectLst/>
                <a:uLnTx/>
                <a:uFillTx/>
                <a:latin typeface="Calibri"/>
                <a:ea typeface="+mn-ea"/>
                <a:cs typeface="+mn-cs"/>
              </a:endParaRPr>
            </a:p>
          </p:txBody>
        </p:sp>
        <p:sp>
          <p:nvSpPr>
            <p:cNvPr id="11" name="Rounded Rectangle Left">
              <a:extLst>
                <a:ext uri="{FF2B5EF4-FFF2-40B4-BE49-F238E27FC236}">
                  <a16:creationId xmlns:a16="http://schemas.microsoft.com/office/drawing/2014/main" id="{F12C06CE-2BBE-46C2-B718-813794C58DF9}"/>
                </a:ext>
              </a:extLst>
            </p:cNvPr>
            <p:cNvSpPr/>
            <p:nvPr/>
          </p:nvSpPr>
          <p:spPr>
            <a:xfrm>
              <a:off x="546866" y="1696737"/>
              <a:ext cx="81601" cy="4489658"/>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A000"/>
                </a:solidFill>
                <a:effectLst/>
                <a:uLnTx/>
                <a:uFillTx/>
                <a:latin typeface="Calibri"/>
                <a:ea typeface="+mn-ea"/>
                <a:cs typeface="+mn-cs"/>
              </a:endParaRPr>
            </a:p>
          </p:txBody>
        </p:sp>
        <p:sp>
          <p:nvSpPr>
            <p:cNvPr id="12" name="Half Frame Top Right">
              <a:extLst>
                <a:ext uri="{FF2B5EF4-FFF2-40B4-BE49-F238E27FC236}">
                  <a16:creationId xmlns:a16="http://schemas.microsoft.com/office/drawing/2014/main" id="{66CDBB1E-AF3C-43FC-9F34-2DD691F81726}"/>
                </a:ext>
              </a:extLst>
            </p:cNvPr>
            <p:cNvSpPr/>
            <p:nvPr userDrawn="1"/>
          </p:nvSpPr>
          <p:spPr>
            <a:xfrm rot="5400000">
              <a:off x="374255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234465"/>
                </a:solidFill>
                <a:effectLst/>
                <a:uLnTx/>
                <a:uFillTx/>
                <a:latin typeface="Calibri"/>
                <a:ea typeface="+mn-ea"/>
                <a:cs typeface="+mn-cs"/>
              </a:endParaRPr>
            </a:p>
          </p:txBody>
        </p:sp>
      </p:grpSp>
      <p:sp>
        <p:nvSpPr>
          <p:cNvPr id="17" name="Slide Number">
            <a:extLst>
              <a:ext uri="{FF2B5EF4-FFF2-40B4-BE49-F238E27FC236}">
                <a16:creationId xmlns:a16="http://schemas.microsoft.com/office/drawing/2014/main" id="{9DE5559F-55C2-47F1-A321-B593B1EC63C1}"/>
              </a:ext>
            </a:extLst>
          </p:cNvPr>
          <p:cNvSpPr>
            <a:spLocks noGrp="1"/>
          </p:cNvSpPr>
          <p:nvPr>
            <p:ph type="sldNum" sz="quarter" idx="5"/>
          </p:nvPr>
        </p:nvSpPr>
        <p:spPr>
          <a:xfrm>
            <a:off x="11671069" y="6606753"/>
            <a:ext cx="449375" cy="81912"/>
          </a:xfrm>
          <a:prstGeom prst="rect">
            <a:avLst/>
          </a:prstGeom>
        </p:spPr>
        <p:txBody>
          <a:bodyPr vert="horz" lIns="91440" tIns="45720" rIns="91440" bIns="45720" rtlCol="0" anchor="b"/>
          <a:lstStyle>
            <a:lvl1pPr algn="r">
              <a:defRPr sz="10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000" b="0" i="0" u="none" strike="noStrike" kern="1200" cap="none" spc="0" normalizeH="0" baseline="0" noProof="0">
              <a:ln>
                <a:noFill/>
              </a:ln>
              <a:solidFill>
                <a:srgbClr val="234465"/>
              </a:solidFill>
              <a:effectLst/>
              <a:uLnTx/>
              <a:uFillTx/>
              <a:latin typeface="Calibri"/>
              <a:ea typeface="+mn-ea"/>
              <a:cs typeface="+mn-cs"/>
            </a:endParaRPr>
          </a:p>
        </p:txBody>
      </p:sp>
      <p:sp>
        <p:nvSpPr>
          <p:cNvPr id="14" name="Text Placeholder Body">
            <a:extLst>
              <a:ext uri="{FF2B5EF4-FFF2-40B4-BE49-F238E27FC236}">
                <a16:creationId xmlns:a16="http://schemas.microsoft.com/office/drawing/2014/main" id="{0E49D336-45B6-44D3-97C4-E28F8DEA2022}"/>
              </a:ext>
            </a:extLst>
          </p:cNvPr>
          <p:cNvSpPr>
            <a:spLocks noGrp="1"/>
          </p:cNvSpPr>
          <p:nvPr>
            <p:ph type="body" sz="quarter" idx="10"/>
          </p:nvPr>
        </p:nvSpPr>
        <p:spPr>
          <a:xfrm>
            <a:off x="697878" y="1676785"/>
            <a:ext cx="8446247" cy="4681077"/>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marL="452438" lvl="0" indent="-452438"/>
            <a:r>
              <a:rPr lang="en-US" dirty="0"/>
              <a:t>Think about the practices and </a:t>
            </a:r>
            <a:br>
              <a:rPr lang="en-US" dirty="0"/>
            </a:br>
            <a:r>
              <a:rPr lang="en-US" dirty="0"/>
              <a:t>their purpose</a:t>
            </a:r>
          </a:p>
          <a:p>
            <a:pPr marL="452438" lvl="0" indent="-452438"/>
            <a:r>
              <a:rPr lang="en-US" dirty="0"/>
              <a:t>Don't answer questions based solely on your experience – answer in accordance with best practices</a:t>
            </a:r>
          </a:p>
        </p:txBody>
      </p:sp>
      <p:sp>
        <p:nvSpPr>
          <p:cNvPr id="4" name="Slide Title"/>
          <p:cNvSpPr>
            <a:spLocks noGrp="1"/>
          </p:cNvSpPr>
          <p:nvPr>
            <p:ph type="title"/>
          </p:nvPr>
        </p:nvSpPr>
        <p:spPr/>
        <p:txBody>
          <a:bodyPr>
            <a:normAutofit/>
          </a:bodyPr>
          <a:lstStyle/>
          <a:p>
            <a:r>
              <a:rPr lang="en-US"/>
              <a:t>Summary</a:t>
            </a:r>
          </a:p>
        </p:txBody>
      </p:sp>
      <p:pic>
        <p:nvPicPr>
          <p:cNvPr id="13" name="Picture SoftUni Mascot">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551645" y="3924000"/>
            <a:ext cx="2315076" cy="2505494"/>
          </a:xfrm>
          <a:prstGeom prst="rect">
            <a:avLst/>
          </a:prstGeom>
        </p:spPr>
      </p:pic>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A67F800-7980-E3CA-7188-3C478C8E98B8}"/>
              </a:ext>
            </a:extLst>
          </p:cNvPr>
          <p:cNvGrpSpPr/>
          <p:nvPr/>
        </p:nvGrpSpPr>
        <p:grpSpPr>
          <a:xfrm>
            <a:off x="3737560" y="1622524"/>
            <a:ext cx="7787441" cy="3498930"/>
            <a:chOff x="3749351" y="1549902"/>
            <a:chExt cx="7787441" cy="3498930"/>
          </a:xfrm>
        </p:grpSpPr>
        <p:pic>
          <p:nvPicPr>
            <p:cNvPr id="7" name="Picture 6" descr="A picture containing text, sign, vector graphics&#10;&#10;Description automatically generated">
              <a:extLst>
                <a:ext uri="{FF2B5EF4-FFF2-40B4-BE49-F238E27FC236}">
                  <a16:creationId xmlns:a16="http://schemas.microsoft.com/office/drawing/2014/main" id="{15CE28B1-02BA-4014-E149-BF1EE09447ED}"/>
                </a:ext>
              </a:extLst>
            </p:cNvPr>
            <p:cNvPicPr>
              <a:picLocks noChangeAspect="1"/>
            </p:cNvPicPr>
            <p:nvPr/>
          </p:nvPicPr>
          <p:blipFill>
            <a:blip r:embed="rId3"/>
            <a:stretch>
              <a:fillRect/>
            </a:stretch>
          </p:blipFill>
          <p:spPr>
            <a:xfrm>
              <a:off x="6833020" y="1549902"/>
              <a:ext cx="1343039" cy="1343039"/>
            </a:xfrm>
            <a:prstGeom prst="rect">
              <a:avLst/>
            </a:prstGeom>
          </p:spPr>
        </p:pic>
        <p:pic>
          <p:nvPicPr>
            <p:cNvPr id="9" name="Picture 8" descr="Logo&#10;&#10;Description automatically generated">
              <a:extLst>
                <a:ext uri="{FF2B5EF4-FFF2-40B4-BE49-F238E27FC236}">
                  <a16:creationId xmlns:a16="http://schemas.microsoft.com/office/drawing/2014/main" id="{5F82FF4F-4AD2-4B3B-1445-F3C6BA268522}"/>
                </a:ext>
              </a:extLst>
            </p:cNvPr>
            <p:cNvPicPr>
              <a:picLocks noChangeAspect="1"/>
            </p:cNvPicPr>
            <p:nvPr/>
          </p:nvPicPr>
          <p:blipFill>
            <a:blip r:embed="rId4"/>
            <a:stretch>
              <a:fillRect/>
            </a:stretch>
          </p:blipFill>
          <p:spPr>
            <a:xfrm>
              <a:off x="4894661" y="3848395"/>
              <a:ext cx="1147961" cy="1147961"/>
            </a:xfrm>
            <a:prstGeom prst="rect">
              <a:avLst/>
            </a:prstGeom>
          </p:spPr>
        </p:pic>
        <p:pic>
          <p:nvPicPr>
            <p:cNvPr id="11" name="Picture 10" descr="Logo&#10;&#10;Description automatically generated">
              <a:extLst>
                <a:ext uri="{FF2B5EF4-FFF2-40B4-BE49-F238E27FC236}">
                  <a16:creationId xmlns:a16="http://schemas.microsoft.com/office/drawing/2014/main" id="{68CCA8DB-9EFC-F9BC-57AE-81E4F843E863}"/>
                </a:ext>
              </a:extLst>
            </p:cNvPr>
            <p:cNvPicPr>
              <a:picLocks noChangeAspect="1"/>
            </p:cNvPicPr>
            <p:nvPr/>
          </p:nvPicPr>
          <p:blipFill>
            <a:blip r:embed="rId5"/>
            <a:stretch>
              <a:fillRect/>
            </a:stretch>
          </p:blipFill>
          <p:spPr>
            <a:xfrm>
              <a:off x="6259277" y="3871255"/>
              <a:ext cx="1147961" cy="1147961"/>
            </a:xfrm>
            <a:prstGeom prst="rect">
              <a:avLst/>
            </a:prstGeom>
          </p:spPr>
        </p:pic>
        <p:pic>
          <p:nvPicPr>
            <p:cNvPr id="13" name="Picture 12" descr="Logo&#10;&#10;Description automatically generated">
              <a:extLst>
                <a:ext uri="{FF2B5EF4-FFF2-40B4-BE49-F238E27FC236}">
                  <a16:creationId xmlns:a16="http://schemas.microsoft.com/office/drawing/2014/main" id="{3FDF9297-50FA-E866-B6CE-9D64B1E892BF}"/>
                </a:ext>
              </a:extLst>
            </p:cNvPr>
            <p:cNvPicPr>
              <a:picLocks noChangeAspect="1"/>
            </p:cNvPicPr>
            <p:nvPr/>
          </p:nvPicPr>
          <p:blipFill>
            <a:blip r:embed="rId6"/>
            <a:stretch>
              <a:fillRect/>
            </a:stretch>
          </p:blipFill>
          <p:spPr>
            <a:xfrm>
              <a:off x="9000306" y="3874225"/>
              <a:ext cx="1147961" cy="1147961"/>
            </a:xfrm>
            <a:prstGeom prst="rect">
              <a:avLst/>
            </a:prstGeom>
          </p:spPr>
        </p:pic>
        <p:pic>
          <p:nvPicPr>
            <p:cNvPr id="18" name="Graphic 17">
              <a:extLst>
                <a:ext uri="{FF2B5EF4-FFF2-40B4-BE49-F238E27FC236}">
                  <a16:creationId xmlns:a16="http://schemas.microsoft.com/office/drawing/2014/main" id="{2A1BC0C9-7A7B-9C5B-B457-3E86E59EF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38229" y="3900407"/>
              <a:ext cx="888756" cy="1043936"/>
            </a:xfrm>
            <a:prstGeom prst="rect">
              <a:avLst/>
            </a:prstGeom>
          </p:spPr>
        </p:pic>
        <p:pic>
          <p:nvPicPr>
            <p:cNvPr id="20" name="Graphic 19">
              <a:extLst>
                <a:ext uri="{FF2B5EF4-FFF2-40B4-BE49-F238E27FC236}">
                  <a16:creationId xmlns:a16="http://schemas.microsoft.com/office/drawing/2014/main" id="{DBE174DA-A182-7E57-06D4-86AFA26D48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9351" y="3928121"/>
              <a:ext cx="837913" cy="1040168"/>
            </a:xfrm>
            <a:prstGeom prst="rect">
              <a:avLst/>
            </a:prstGeom>
          </p:spPr>
        </p:pic>
        <p:pic>
          <p:nvPicPr>
            <p:cNvPr id="22" name="Picture 21" descr="Logo&#10;&#10;Description automatically generated">
              <a:extLst>
                <a:ext uri="{FF2B5EF4-FFF2-40B4-BE49-F238E27FC236}">
                  <a16:creationId xmlns:a16="http://schemas.microsoft.com/office/drawing/2014/main" id="{9B7FFC36-A4BC-7A53-AB82-82C398A47538}"/>
                </a:ext>
              </a:extLst>
            </p:cNvPr>
            <p:cNvPicPr>
              <a:picLocks noChangeAspect="1"/>
            </p:cNvPicPr>
            <p:nvPr/>
          </p:nvPicPr>
          <p:blipFill>
            <a:blip r:embed="rId11"/>
            <a:stretch>
              <a:fillRect/>
            </a:stretch>
          </p:blipFill>
          <p:spPr>
            <a:xfrm>
              <a:off x="10279380" y="3876626"/>
              <a:ext cx="1257412" cy="1172206"/>
            </a:xfrm>
            <a:prstGeom prst="rect">
              <a:avLst/>
            </a:prstGeom>
          </p:spPr>
        </p:pic>
        <p:grpSp>
          <p:nvGrpSpPr>
            <p:cNvPr id="36" name="Group 35">
              <a:extLst>
                <a:ext uri="{FF2B5EF4-FFF2-40B4-BE49-F238E27FC236}">
                  <a16:creationId xmlns:a16="http://schemas.microsoft.com/office/drawing/2014/main" id="{3FB2AEAC-BDEE-9D5F-67A3-17CEDA699052}"/>
                </a:ext>
              </a:extLst>
            </p:cNvPr>
            <p:cNvGrpSpPr/>
            <p:nvPr/>
          </p:nvGrpSpPr>
          <p:grpSpPr>
            <a:xfrm>
              <a:off x="4091553" y="3060524"/>
              <a:ext cx="6825992" cy="559921"/>
              <a:chOff x="1433768" y="2645180"/>
              <a:chExt cx="9324489" cy="783820"/>
            </a:xfrm>
          </p:grpSpPr>
          <p:cxnSp>
            <p:nvCxnSpPr>
              <p:cNvPr id="31" name="Straight Connector 30">
                <a:extLst>
                  <a:ext uri="{FF2B5EF4-FFF2-40B4-BE49-F238E27FC236}">
                    <a16:creationId xmlns:a16="http://schemas.microsoft.com/office/drawing/2014/main" id="{AA38ABD5-1637-DC80-A922-DF10E4F75CDE}"/>
                  </a:ext>
                </a:extLst>
              </p:cNvPr>
              <p:cNvCxnSpPr>
                <a:cxnSpLocks/>
              </p:cNvCxnSpPr>
              <p:nvPr/>
            </p:nvCxnSpPr>
            <p:spPr>
              <a:xfrm flipV="1">
                <a:off x="6096000" y="2645180"/>
                <a:ext cx="1" cy="469190"/>
              </a:xfrm>
              <a:prstGeom prst="line">
                <a:avLst/>
              </a:prstGeom>
              <a:ln w="41275">
                <a:solidFill>
                  <a:srgbClr val="FFA000"/>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617B586A-0BC5-5E32-7E67-FD277547ED69}"/>
                  </a:ext>
                </a:extLst>
              </p:cNvPr>
              <p:cNvPicPr>
                <a:picLocks noChangeAspect="1"/>
              </p:cNvPicPr>
              <p:nvPr/>
            </p:nvPicPr>
            <p:blipFill>
              <a:blip r:embed="rId12"/>
              <a:stretch>
                <a:fillRect/>
              </a:stretch>
            </p:blipFill>
            <p:spPr>
              <a:xfrm>
                <a:off x="1433768" y="3114370"/>
                <a:ext cx="9324489" cy="314630"/>
              </a:xfrm>
              <a:prstGeom prst="rect">
                <a:avLst/>
              </a:prstGeom>
            </p:spPr>
          </p:pic>
        </p:grpSp>
      </p:grpSp>
      <p:pic>
        <p:nvPicPr>
          <p:cNvPr id="40" name="Picture 39" descr="Logo&#10;&#10;Description automatically generated">
            <a:extLst>
              <a:ext uri="{FF2B5EF4-FFF2-40B4-BE49-F238E27FC236}">
                <a16:creationId xmlns:a16="http://schemas.microsoft.com/office/drawing/2014/main" id="{9C30DD70-D438-6D27-35D3-8BB874966D84}"/>
              </a:ext>
            </a:extLst>
          </p:cNvPr>
          <p:cNvPicPr>
            <a:picLocks noChangeAspect="1"/>
          </p:cNvPicPr>
          <p:nvPr/>
        </p:nvPicPr>
        <p:blipFill>
          <a:blip r:embed="rId13"/>
          <a:stretch>
            <a:fillRect/>
          </a:stretch>
        </p:blipFill>
        <p:spPr>
          <a:xfrm>
            <a:off x="77384" y="2319421"/>
            <a:ext cx="3660176" cy="4247149"/>
          </a:xfrm>
          <a:prstGeom prst="rect">
            <a:avLst/>
          </a:prstGeom>
        </p:spPr>
      </p:pic>
      <p:sp>
        <p:nvSpPr>
          <p:cNvPr id="2" name="Google Shape;441;p37">
            <a:extLst>
              <a:ext uri="{FF2B5EF4-FFF2-40B4-BE49-F238E27FC236}">
                <a16:creationId xmlns:a16="http://schemas.microsoft.com/office/drawing/2014/main" id="{2AFB472C-93C2-241B-75FA-457782840F92}"/>
              </a:ext>
            </a:extLst>
          </p:cNvPr>
          <p:cNvSpPr txBox="1">
            <a:spLocks/>
          </p:cNvSpPr>
          <p:nvPr/>
        </p:nvSpPr>
        <p:spPr>
          <a:xfrm>
            <a:off x="809628" y="703244"/>
            <a:ext cx="5916372" cy="10333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998"/>
              <a:buFont typeface="Calibri"/>
              <a:buNone/>
              <a:defRPr sz="6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234465"/>
              </a:buClr>
              <a:buSzPts val="8800"/>
            </a:pPr>
            <a:r>
              <a:rPr lang="en-US" sz="8800" dirty="0">
                <a:solidFill>
                  <a:srgbClr val="234465"/>
                </a:solidFill>
              </a:rPr>
              <a:t>Questions?</a:t>
            </a:r>
            <a:endParaRPr lang="en-US" sz="8800" dirty="0"/>
          </a:p>
        </p:txBody>
      </p:sp>
      <p:pic>
        <p:nvPicPr>
          <p:cNvPr id="14" name="Картина 13">
            <a:extLst>
              <a:ext uri="{FF2B5EF4-FFF2-40B4-BE49-F238E27FC236}">
                <a16:creationId xmlns:a16="http://schemas.microsoft.com/office/drawing/2014/main" id="{54B365E9-8FD0-6D5B-2DFC-723EE5DDD555}"/>
              </a:ext>
            </a:extLst>
          </p:cNvPr>
          <p:cNvPicPr>
            <a:picLocks noChangeAspect="1"/>
          </p:cNvPicPr>
          <p:nvPr/>
        </p:nvPicPr>
        <p:blipFill>
          <a:blip r:embed="rId14"/>
          <a:stretch>
            <a:fillRect/>
          </a:stretch>
        </p:blipFill>
        <p:spPr>
          <a:xfrm>
            <a:off x="9891341" y="202022"/>
            <a:ext cx="2028825" cy="790575"/>
          </a:xfrm>
          <a:prstGeom prst="rect">
            <a:avLst/>
          </a:prstGeom>
        </p:spPr>
      </p:pic>
      <p:pic>
        <p:nvPicPr>
          <p:cNvPr id="16" name="Картина 15">
            <a:extLst>
              <a:ext uri="{FF2B5EF4-FFF2-40B4-BE49-F238E27FC236}">
                <a16:creationId xmlns:a16="http://schemas.microsoft.com/office/drawing/2014/main" id="{3BD6ABFC-02BF-2D42-B42B-6929222F37B6}"/>
              </a:ext>
            </a:extLst>
          </p:cNvPr>
          <p:cNvPicPr>
            <a:picLocks noChangeAspect="1"/>
          </p:cNvPicPr>
          <p:nvPr/>
        </p:nvPicPr>
        <p:blipFill>
          <a:blip r:embed="rId15"/>
          <a:stretch>
            <a:fillRect/>
          </a:stretch>
        </p:blipFill>
        <p:spPr>
          <a:xfrm>
            <a:off x="0" y="6388471"/>
            <a:ext cx="12192000" cy="485775"/>
          </a:xfrm>
          <a:prstGeom prst="rect">
            <a:avLst/>
          </a:prstGeom>
        </p:spPr>
      </p:pic>
    </p:spTree>
    <p:extLst>
      <p:ext uri="{BB962C8B-B14F-4D97-AF65-F5344CB8AC3E}">
        <p14:creationId xmlns:p14="http://schemas.microsoft.com/office/powerpoint/2010/main" val="2144060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2" name="Picture 1" descr="Logo, company name&#10;&#10;Description automatically generated">
            <a:hlinkClick r:id="rId3"/>
            <a:extLst>
              <a:ext uri="{FF2B5EF4-FFF2-40B4-BE49-F238E27FC236}">
                <a16:creationId xmlns:a16="http://schemas.microsoft.com/office/drawing/2014/main" id="{409912A7-4AD3-4826-C228-5C7907CDDC1F}"/>
              </a:ext>
            </a:extLst>
          </p:cNvPr>
          <p:cNvPicPr>
            <a:picLocks noChangeAspect="1"/>
          </p:cNvPicPr>
          <p:nvPr/>
        </p:nvPicPr>
        <p:blipFill rotWithShape="1">
          <a:blip r:embed="rId4">
            <a:extLst>
              <a:ext uri="{28A0092B-C50C-407E-A947-70E740481C1C}">
                <a14:useLocalDpi xmlns:a14="http://schemas.microsoft.com/office/drawing/2010/main" val="0"/>
              </a:ext>
            </a:extLst>
          </a:blip>
          <a:srcRect l="15754" t="27513" r="15212" b="31480"/>
          <a:stretch/>
        </p:blipFill>
        <p:spPr>
          <a:xfrm>
            <a:off x="371260" y="5407220"/>
            <a:ext cx="2333785" cy="1083582"/>
          </a:xfrm>
          <a:prstGeom prst="rect">
            <a:avLst/>
          </a:prstGeom>
        </p:spPr>
      </p:pic>
      <p:pic>
        <p:nvPicPr>
          <p:cNvPr id="4" name="Picture 3" descr="A picture containing logo&#10;&#10;Description automatically generated">
            <a:hlinkClick r:id="rId5"/>
            <a:extLst>
              <a:ext uri="{FF2B5EF4-FFF2-40B4-BE49-F238E27FC236}">
                <a16:creationId xmlns:a16="http://schemas.microsoft.com/office/drawing/2014/main" id="{D42D0DF7-E76D-D3CD-565E-82F437070E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271" y="1420989"/>
            <a:ext cx="2094686" cy="1218031"/>
          </a:xfrm>
          <a:prstGeom prst="rect">
            <a:avLst/>
          </a:prstGeom>
        </p:spPr>
      </p:pic>
      <p:pic>
        <p:nvPicPr>
          <p:cNvPr id="5" name="Picture 4" descr="Graphical user interface, text, application&#10;&#10;Description automatically generated">
            <a:hlinkClick r:id="rId7"/>
            <a:extLst>
              <a:ext uri="{FF2B5EF4-FFF2-40B4-BE49-F238E27FC236}">
                <a16:creationId xmlns:a16="http://schemas.microsoft.com/office/drawing/2014/main" id="{1F36F515-443B-C2A0-5138-B9D053C6505E}"/>
              </a:ext>
            </a:extLst>
          </p:cNvPr>
          <p:cNvPicPr>
            <a:picLocks noChangeAspect="1"/>
          </p:cNvPicPr>
          <p:nvPr/>
        </p:nvPicPr>
        <p:blipFill rotWithShape="1">
          <a:blip r:embed="rId8">
            <a:extLst>
              <a:ext uri="{28A0092B-C50C-407E-A947-70E740481C1C}">
                <a14:useLocalDpi xmlns:a14="http://schemas.microsoft.com/office/drawing/2010/main" val="0"/>
              </a:ext>
            </a:extLst>
          </a:blip>
          <a:srcRect l="8432" t="2384" r="19064" b="23051"/>
          <a:stretch/>
        </p:blipFill>
        <p:spPr>
          <a:xfrm>
            <a:off x="7995327" y="4006616"/>
            <a:ext cx="2903845" cy="1425037"/>
          </a:xfrm>
          <a:prstGeom prst="rect">
            <a:avLst/>
          </a:prstGeom>
        </p:spPr>
      </p:pic>
      <p:pic>
        <p:nvPicPr>
          <p:cNvPr id="18" name="Picture 17" descr="Logo&#10;&#10;Description automatically generated">
            <a:hlinkClick r:id="rId9"/>
            <a:extLst>
              <a:ext uri="{FF2B5EF4-FFF2-40B4-BE49-F238E27FC236}">
                <a16:creationId xmlns:a16="http://schemas.microsoft.com/office/drawing/2014/main" id="{29C58C09-F0C6-1EC1-98F3-C17679D995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4503" y="4163482"/>
            <a:ext cx="2722406" cy="1179500"/>
          </a:xfrm>
          <a:prstGeom prst="rect">
            <a:avLst/>
          </a:prstGeom>
        </p:spPr>
      </p:pic>
      <p:pic>
        <p:nvPicPr>
          <p:cNvPr id="19" name="Picture 18" descr="Text&#10;&#10;Description automatically generated with low confidence">
            <a:hlinkClick r:id="rId11"/>
            <a:extLst>
              <a:ext uri="{FF2B5EF4-FFF2-40B4-BE49-F238E27FC236}">
                <a16:creationId xmlns:a16="http://schemas.microsoft.com/office/drawing/2014/main" id="{0E321D4C-15EA-80AF-F2D1-84CF70EF35F1}"/>
              </a:ext>
            </a:extLst>
          </p:cNvPr>
          <p:cNvPicPr>
            <a:picLocks noChangeAspect="1"/>
          </p:cNvPicPr>
          <p:nvPr/>
        </p:nvPicPr>
        <p:blipFill rotWithShape="1">
          <a:blip r:embed="rId12">
            <a:extLst>
              <a:ext uri="{28A0092B-C50C-407E-A947-70E740481C1C}">
                <a14:useLocalDpi xmlns:a14="http://schemas.microsoft.com/office/drawing/2010/main" val="0"/>
              </a:ext>
            </a:extLst>
          </a:blip>
          <a:srcRect t="31193" b="25044"/>
          <a:stretch/>
        </p:blipFill>
        <p:spPr>
          <a:xfrm>
            <a:off x="4011561" y="1389516"/>
            <a:ext cx="3218139" cy="1098830"/>
          </a:xfrm>
          <a:prstGeom prst="rect">
            <a:avLst/>
          </a:prstGeom>
        </p:spPr>
      </p:pic>
      <p:pic>
        <p:nvPicPr>
          <p:cNvPr id="20" name="Picture 19" descr="A picture containing logo&#10;&#10;Description automatically generated">
            <a:hlinkClick r:id="rId13"/>
            <a:extLst>
              <a:ext uri="{FF2B5EF4-FFF2-40B4-BE49-F238E27FC236}">
                <a16:creationId xmlns:a16="http://schemas.microsoft.com/office/drawing/2014/main" id="{1BBA2A48-9C92-DDDE-EB02-827350BBA7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99540" y="5456088"/>
            <a:ext cx="2235104" cy="1034714"/>
          </a:xfrm>
          <a:prstGeom prst="rect">
            <a:avLst/>
          </a:prstGeom>
        </p:spPr>
      </p:pic>
      <p:pic>
        <p:nvPicPr>
          <p:cNvPr id="21" name="Picture 20" descr="Shape&#10;&#10;Description automatically generated with medium confidence">
            <a:hlinkClick r:id="rId15"/>
            <a:extLst>
              <a:ext uri="{FF2B5EF4-FFF2-40B4-BE49-F238E27FC236}">
                <a16:creationId xmlns:a16="http://schemas.microsoft.com/office/drawing/2014/main" id="{E329FF98-9309-6F05-7413-9BBED74AF8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26909" y="5524017"/>
            <a:ext cx="2643379" cy="912176"/>
          </a:xfrm>
          <a:prstGeom prst="rect">
            <a:avLst/>
          </a:prstGeom>
        </p:spPr>
      </p:pic>
      <p:pic>
        <p:nvPicPr>
          <p:cNvPr id="22" name="Picture 21" descr="Text&#10;&#10;Description automatically generated with low confidence">
            <a:hlinkClick r:id="rId17"/>
            <a:extLst>
              <a:ext uri="{FF2B5EF4-FFF2-40B4-BE49-F238E27FC236}">
                <a16:creationId xmlns:a16="http://schemas.microsoft.com/office/drawing/2014/main" id="{315D200A-F76C-25DF-37B7-3CD7E7D0DFC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4503" y="3083641"/>
            <a:ext cx="3062929" cy="690717"/>
          </a:xfrm>
          <a:prstGeom prst="rect">
            <a:avLst/>
          </a:prstGeom>
        </p:spPr>
      </p:pic>
      <p:pic>
        <p:nvPicPr>
          <p:cNvPr id="23" name="Picture 22" descr="Logo&#10;&#10;Description automatically generated">
            <a:hlinkClick r:id="rId19"/>
            <a:extLst>
              <a:ext uri="{FF2B5EF4-FFF2-40B4-BE49-F238E27FC236}">
                <a16:creationId xmlns:a16="http://schemas.microsoft.com/office/drawing/2014/main" id="{3452E366-249B-1897-755B-66A1902909B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141733" y="2593224"/>
            <a:ext cx="2106370" cy="1474458"/>
          </a:xfrm>
          <a:prstGeom prst="rect">
            <a:avLst/>
          </a:prstGeom>
        </p:spPr>
      </p:pic>
      <p:pic>
        <p:nvPicPr>
          <p:cNvPr id="24" name="Picture 23" descr="Logo&#10;&#10;Description automatically generated">
            <a:hlinkClick r:id="rId21"/>
            <a:extLst>
              <a:ext uri="{FF2B5EF4-FFF2-40B4-BE49-F238E27FC236}">
                <a16:creationId xmlns:a16="http://schemas.microsoft.com/office/drawing/2014/main" id="{5BA4E905-5CBE-FD72-EBC0-7145D318175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63823" y="5342982"/>
            <a:ext cx="2013853" cy="1342568"/>
          </a:xfrm>
          <a:prstGeom prst="rect">
            <a:avLst/>
          </a:prstGeom>
        </p:spPr>
      </p:pic>
      <p:pic>
        <p:nvPicPr>
          <p:cNvPr id="25" name="Picture 3">
            <a:hlinkClick r:id="rId23"/>
            <a:extLst>
              <a:ext uri="{FF2B5EF4-FFF2-40B4-BE49-F238E27FC236}">
                <a16:creationId xmlns:a16="http://schemas.microsoft.com/office/drawing/2014/main" id="{ADBC8A48-C714-3EE7-0BFB-3095CE2EB7C8}"/>
              </a:ext>
            </a:extLst>
          </p:cNvPr>
          <p:cNvPicPr>
            <a:picLocks noChangeAspect="1"/>
          </p:cNvPicPr>
          <p:nvPr/>
        </p:nvPicPr>
        <p:blipFill>
          <a:blip r:embed="rId24"/>
          <a:stretch>
            <a:fillRect/>
          </a:stretch>
        </p:blipFill>
        <p:spPr>
          <a:xfrm>
            <a:off x="4448928" y="2781038"/>
            <a:ext cx="3982397" cy="1098830"/>
          </a:xfrm>
          <a:prstGeom prst="rect">
            <a:avLst/>
          </a:prstGeom>
        </p:spPr>
      </p:pic>
      <p:pic>
        <p:nvPicPr>
          <p:cNvPr id="26" name="Picture 4" descr="Logo&#10;&#10;Description automatically generated">
            <a:hlinkClick r:id="rId25"/>
            <a:extLst>
              <a:ext uri="{FF2B5EF4-FFF2-40B4-BE49-F238E27FC236}">
                <a16:creationId xmlns:a16="http://schemas.microsoft.com/office/drawing/2014/main" id="{2F327446-72F8-99DA-4D2E-0D2E7D306628}"/>
              </a:ext>
            </a:extLst>
          </p:cNvPr>
          <p:cNvPicPr>
            <a:picLocks noChangeAspect="1"/>
          </p:cNvPicPr>
          <p:nvPr/>
        </p:nvPicPr>
        <p:blipFill rotWithShape="1">
          <a:blip r:embed="rId26"/>
          <a:srcRect l="7158" t="17315" r="7469" b="13827"/>
          <a:stretch/>
        </p:blipFill>
        <p:spPr>
          <a:xfrm>
            <a:off x="4011561" y="4251132"/>
            <a:ext cx="3057833" cy="974304"/>
          </a:xfrm>
          <a:prstGeom prst="rect">
            <a:avLst/>
          </a:prstGeom>
        </p:spPr>
      </p:pic>
      <p:pic>
        <p:nvPicPr>
          <p:cNvPr id="27" name="Graphic 26">
            <a:hlinkClick r:id="rId27"/>
            <a:extLst>
              <a:ext uri="{FF2B5EF4-FFF2-40B4-BE49-F238E27FC236}">
                <a16:creationId xmlns:a16="http://schemas.microsoft.com/office/drawing/2014/main" id="{9609B910-DD1A-D709-345C-7A7B5AA622FB}"/>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9715" t="18168" r="7091" b="12292"/>
          <a:stretch/>
        </p:blipFill>
        <p:spPr>
          <a:xfrm>
            <a:off x="8266768" y="1426347"/>
            <a:ext cx="3133961" cy="1229260"/>
          </a:xfrm>
          <a:prstGeom prst="rect">
            <a:avLst/>
          </a:prstGeom>
        </p:spPr>
      </p:pic>
    </p:spTree>
    <p:extLst>
      <p:ext uri="{BB962C8B-B14F-4D97-AF65-F5344CB8AC3E}">
        <p14:creationId xmlns:p14="http://schemas.microsoft.com/office/powerpoint/2010/main" val="32571595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48C3C93-90A1-4D31-BEA6-B54D1106CE31}"/>
              </a:ext>
            </a:extLst>
          </p:cNvPr>
          <p:cNvSpPr>
            <a:spLocks noGrp="1"/>
          </p:cNvSpPr>
          <p:nvPr>
            <p:ph type="sldNum" sz="quarter" idx="5"/>
          </p:nvPr>
        </p:nvSpPr>
        <p:spPr>
          <a:xfrm>
            <a:off x="11676000" y="6507000"/>
            <a:ext cx="444444" cy="165349"/>
          </a:xfrm>
          <a:prstGeom prst="rect">
            <a:avLst/>
          </a:prstGeom>
        </p:spPr>
        <p:txBody>
          <a:bodyPr vert="horz" lIns="91440" tIns="45720" rIns="91440" bIns="45720" rtlCol="0" anchor="b"/>
          <a:lstStyle>
            <a:lvl1pPr algn="r">
              <a:defRPr sz="10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000" b="0" i="0" u="none" strike="noStrike" kern="1200" cap="none" spc="0" normalizeH="0" baseline="0" noProof="0" dirty="0">
              <a:ln>
                <a:noFill/>
              </a:ln>
              <a:solidFill>
                <a:srgbClr val="234465"/>
              </a:solidFill>
              <a:effectLst/>
              <a:uLnTx/>
              <a:uFillTx/>
              <a:latin typeface="Calibri"/>
              <a:ea typeface="+mn-ea"/>
              <a:cs typeface="+mn-cs"/>
            </a:endParaRPr>
          </a:p>
        </p:txBody>
      </p:sp>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a:t>This course (slides, examples, demos, exercises, homework, documents, videos and other assets) is </a:t>
            </a:r>
            <a:r>
              <a:rPr lang="en-US" b="1"/>
              <a:t>copyrighted content</a:t>
            </a:r>
            <a:endParaRPr lang="en-US"/>
          </a:p>
          <a:p>
            <a:pPr>
              <a:lnSpc>
                <a:spcPct val="120000"/>
              </a:lnSpc>
            </a:pPr>
            <a:r>
              <a:rPr lang="en-US"/>
              <a:t>Unauthorized copy, reproduction or use is illegal</a:t>
            </a:r>
          </a:p>
          <a:p>
            <a:pPr>
              <a:lnSpc>
                <a:spcPct val="120000"/>
              </a:lnSpc>
            </a:pPr>
            <a:r>
              <a:rPr lang="en-US"/>
              <a:t>© SoftUni – </a:t>
            </a:r>
            <a:r>
              <a:rPr lang="en-US">
                <a:hlinkClick r:id="rId3"/>
              </a:rPr>
              <a:t>https://about.softuni.bg/</a:t>
            </a:r>
            <a:endParaRPr lang="en-US"/>
          </a:p>
          <a:p>
            <a:pPr>
              <a:lnSpc>
                <a:spcPct val="120000"/>
              </a:lnSpc>
            </a:pPr>
            <a:r>
              <a:rPr lang="en-US"/>
              <a:t>© Software University – </a:t>
            </a:r>
            <a:r>
              <a:rPr lang="en-US">
                <a:hlinkClick r:id="rId4"/>
              </a:rPr>
              <a:t>https://softuni.bg</a:t>
            </a:r>
            <a:endParaRPr lang="bg-BG"/>
          </a:p>
        </p:txBody>
      </p:sp>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a:t>License</a:t>
            </a:r>
            <a:endParaRPr lang="bg-BG"/>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34114123-C942-490F-A6BB-FD3CFFFE4B50}"/>
              </a:ext>
            </a:extLst>
          </p:cNvPr>
          <p:cNvSpPr>
            <a:spLocks noGrp="1"/>
          </p:cNvSpPr>
          <p:nvPr>
            <p:ph type="sldNum" sz="quarter" idx="4"/>
          </p:nvPr>
        </p:nvSpPr>
        <p:spPr>
          <a:xfrm>
            <a:off x="11643360" y="6507000"/>
            <a:ext cx="477084" cy="162000"/>
          </a:xfrm>
        </p:spPr>
        <p:txBody>
          <a:bodyPr/>
          <a:lstStyle>
            <a:lvl1pPr algn="r">
              <a:defRPr sz="10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000" b="0" i="0" u="none" strike="noStrike" kern="1200" cap="none" spc="0" normalizeH="0" baseline="0" noProof="0">
              <a:ln>
                <a:noFill/>
              </a:ln>
              <a:solidFill>
                <a:srgbClr val="234465"/>
              </a:solidFill>
              <a:effectLst/>
              <a:uLnTx/>
              <a:uFillTx/>
              <a:latin typeface="Calibri"/>
              <a:ea typeface="+mn-ea"/>
              <a:cs typeface="+mn-cs"/>
            </a:endParaRPr>
          </a:p>
        </p:txBody>
      </p:sp>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a:t>Software University Foundation</a:t>
            </a:r>
            <a:endParaRPr lang="bg-BG" sz="3200"/>
          </a:p>
          <a:p>
            <a:pPr lvl="1"/>
            <a:r>
              <a:rPr lang="en-US" sz="3000" noProof="1">
                <a:hlinkClick r:id="rId5"/>
              </a:rPr>
              <a:t>softuni.foundation</a:t>
            </a:r>
            <a:endParaRPr lang="en-US" sz="3000" noProof="1"/>
          </a:p>
          <a:p>
            <a:pPr>
              <a:lnSpc>
                <a:spcPct val="100000"/>
              </a:lnSpc>
            </a:pPr>
            <a:r>
              <a:rPr lang="en-US" sz="3200"/>
              <a:t>Software University @ Facebook</a:t>
            </a:r>
          </a:p>
          <a:p>
            <a:pPr lvl="1"/>
            <a:r>
              <a:rPr lang="en-US" sz="3000" noProof="1">
                <a:hlinkClick r:id="rId6"/>
              </a:rPr>
              <a:t>facebook.com/SoftwareUniversity</a:t>
            </a:r>
            <a:endParaRPr lang="en-US" sz="3000" noProof="1"/>
          </a:p>
          <a:p>
            <a:pPr>
              <a:lnSpc>
                <a:spcPct val="100000"/>
              </a:lnSpc>
            </a:pPr>
            <a:r>
              <a:rPr lang="en-US" sz="3200"/>
              <a:t>Software University Forums</a:t>
            </a:r>
          </a:p>
          <a:p>
            <a:pPr lvl="1"/>
            <a:r>
              <a:rPr lang="en-US" sz="3000">
                <a:hlinkClick r:id="rId7"/>
              </a:rPr>
              <a:t>forum.softuni.bg</a:t>
            </a:r>
            <a:endParaRPr lang="en-US" sz="3000" noProof="1"/>
          </a:p>
        </p:txBody>
      </p:sp>
      <p:sp>
        <p:nvSpPr>
          <p:cNvPr id="3" name="Slide Title"/>
          <p:cNvSpPr>
            <a:spLocks noGrp="1"/>
          </p:cNvSpPr>
          <p:nvPr>
            <p:ph type="title"/>
          </p:nvPr>
        </p:nvSpPr>
        <p:spPr/>
        <p:txBody>
          <a:bodyPr/>
          <a:lstStyle/>
          <a:p>
            <a:r>
              <a:rPr lang="en-US"/>
              <a:t>Trainings @ Software University</a:t>
            </a:r>
            <a:r>
              <a:rPr lang="bg-BG"/>
              <a:t> (</a:t>
            </a:r>
            <a:r>
              <a:rPr lang="en-US"/>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Shape 200"/>
          <p:cNvSpPr txBox="1">
            <a:spLocks noGrp="1"/>
          </p:cNvSpPr>
          <p:nvPr>
            <p:ph type="body" sz="quarter" idx="10"/>
          </p:nvPr>
        </p:nvSpPr>
        <p:spPr>
          <a:xfrm>
            <a:off x="1488665" y="2306880"/>
            <a:ext cx="3160799" cy="2847133"/>
          </a:xfrm>
          <a:prstGeom prst="rect">
            <a:avLst/>
          </a:prstGeom>
          <a:noFill/>
          <a:ln>
            <a:noFill/>
          </a:ln>
        </p:spPr>
        <p:txBody>
          <a:bodyPr spcFirstLastPara="1" vert="horz" wrap="square" lIns="108000" tIns="36000" rIns="108000" bIns="36000" rtlCol="0" anchor="t" anchorCtr="0">
            <a:noAutofit/>
          </a:bodyPr>
          <a:lstStyle/>
          <a:p>
            <a:pPr algn="ctr">
              <a:lnSpc>
                <a:spcPct val="100000"/>
              </a:lnSpc>
              <a:spcBef>
                <a:spcPts val="0"/>
              </a:spcBef>
              <a:spcAft>
                <a:spcPts val="0"/>
              </a:spcAft>
              <a:buClr>
                <a:schemeClr val="tx1"/>
              </a:buClr>
              <a:buSzPts val="3400"/>
            </a:pPr>
            <a:r>
              <a:rPr lang="bg-BG" sz="12800" b="1" dirty="0">
                <a:solidFill>
                  <a:schemeClr val="bg1"/>
                </a:solidFill>
                <a:latin typeface="Calibri"/>
                <a:ea typeface="Calibri"/>
                <a:cs typeface="Calibri"/>
                <a:sym typeface="Calibri"/>
              </a:rPr>
              <a:t>6</a:t>
            </a:r>
            <a:r>
              <a:rPr lang="en-US" sz="12800" b="1" dirty="0">
                <a:solidFill>
                  <a:schemeClr val="bg1"/>
                </a:solidFill>
                <a:latin typeface="Calibri"/>
                <a:ea typeface="Calibri"/>
                <a:cs typeface="Calibri"/>
                <a:sym typeface="Calibri"/>
              </a:rPr>
              <a:t>0</a:t>
            </a:r>
          </a:p>
          <a:p>
            <a:pPr algn="ctr">
              <a:lnSpc>
                <a:spcPct val="100000"/>
              </a:lnSpc>
              <a:spcBef>
                <a:spcPts val="0"/>
              </a:spcBef>
              <a:spcAft>
                <a:spcPts val="0"/>
              </a:spcAft>
              <a:buClr>
                <a:schemeClr val="tx1"/>
              </a:buClr>
              <a:buSzPts val="3400"/>
            </a:pPr>
            <a:r>
              <a:rPr lang="en-US" sz="4800" dirty="0">
                <a:latin typeface="Calibri"/>
                <a:ea typeface="Calibri"/>
                <a:cs typeface="Calibri"/>
                <a:sym typeface="Calibri"/>
              </a:rPr>
              <a:t>minutes</a:t>
            </a:r>
          </a:p>
        </p:txBody>
      </p:sp>
      <p:sp>
        <p:nvSpPr>
          <p:cNvPr id="198" name="Shape 198"/>
          <p:cNvSpPr txBox="1">
            <a:spLocks noGrp="1"/>
          </p:cNvSpPr>
          <p:nvPr>
            <p:ph type="title"/>
          </p:nvPr>
        </p:nvSpPr>
        <p:spPr>
          <a:prstGeom prst="rect">
            <a:avLst/>
          </a:prstGeom>
          <a:noFill/>
          <a:ln>
            <a:noFill/>
          </a:ln>
        </p:spPr>
        <p:txBody>
          <a:bodyPr spcFirstLastPara="1" vert="horz" wrap="square" lIns="108000" tIns="36000" rIns="108000" bIns="36000" rtlCol="0" anchor="ctr" anchorCtr="0">
            <a:noAutofit/>
          </a:bodyPr>
          <a:lstStyle/>
          <a:p>
            <a:pPr>
              <a:lnSpc>
                <a:spcPct val="90000"/>
              </a:lnSpc>
              <a:spcBef>
                <a:spcPts val="0"/>
              </a:spcBef>
              <a:buClr>
                <a:srgbClr val="F3BE60"/>
              </a:buClr>
              <a:buSzPts val="4000"/>
            </a:pPr>
            <a:r>
              <a:rPr lang="en-US" sz="4000" dirty="0">
                <a:latin typeface="Calibri"/>
                <a:ea typeface="Calibri"/>
                <a:cs typeface="Calibri"/>
                <a:sym typeface="Calibri"/>
              </a:rPr>
              <a:t>Test</a:t>
            </a:r>
            <a:endParaRPr dirty="0"/>
          </a:p>
        </p:txBody>
      </p:sp>
      <p:sp>
        <p:nvSpPr>
          <p:cNvPr id="199" name="Shape 199"/>
          <p:cNvSpPr txBox="1">
            <a:spLocks noGrp="1"/>
          </p:cNvSpPr>
          <p:nvPr>
            <p:ph type="sldNum" sz="quarter" idx="14"/>
          </p:nvPr>
        </p:nvSpPr>
        <p:spPr>
          <a:xfrm>
            <a:off x="11563400" y="6397197"/>
            <a:ext cx="428710" cy="308845"/>
          </a:xfrm>
          <a:prstGeom prst="rect">
            <a:avLst/>
          </a:prstGeom>
          <a:noFill/>
          <a:ln>
            <a:noFill/>
          </a:ln>
        </p:spPr>
        <p:txBody>
          <a:bodyPr spcFirstLastPara="1" vert="horz" wrap="square" lIns="36000" tIns="36000" rIns="36000" bIns="36000"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None/>
              <a:defRPr sz="10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fld id="{C014DD1E-5D91-48A3-AD6D-45FBA980D106}" type="slidenum">
              <a:rPr lang="en-US" smtClean="0"/>
              <a:pPr algn="r"/>
              <a:t>6</a:t>
            </a:fld>
            <a:endParaRPr sz="1100">
              <a:solidFill>
                <a:srgbClr val="EBFFC2"/>
              </a:solidFill>
              <a:latin typeface="Corbel"/>
              <a:ea typeface="Corbel"/>
              <a:cs typeface="Corbel"/>
              <a:sym typeface="Corbel"/>
            </a:endParaRPr>
          </a:p>
        </p:txBody>
      </p:sp>
      <p:sp>
        <p:nvSpPr>
          <p:cNvPr id="8" name="Shape 200">
            <a:extLst>
              <a:ext uri="{FF2B5EF4-FFF2-40B4-BE49-F238E27FC236}">
                <a16:creationId xmlns:a16="http://schemas.microsoft.com/office/drawing/2014/main" id="{73BA928B-06C0-4C2F-8E66-7A9A3D62F75F}"/>
              </a:ext>
            </a:extLst>
          </p:cNvPr>
          <p:cNvSpPr txBox="1">
            <a:spLocks/>
          </p:cNvSpPr>
          <p:nvPr/>
        </p:nvSpPr>
        <p:spPr>
          <a:xfrm>
            <a:off x="4725720" y="2306880"/>
            <a:ext cx="6087000" cy="2847133"/>
          </a:xfrm>
          <a:prstGeom prst="rect">
            <a:avLst/>
          </a:prstGeom>
          <a:noFill/>
          <a:ln>
            <a:noFill/>
          </a:ln>
        </p:spPr>
        <p:txBody>
          <a:bodyPr spcFirstLastPara="1" vert="horz" wrap="square" lIns="108000" tIns="36000" rIns="108000" bIns="36000" rtlCol="0" anchor="t" anchorCtr="0">
            <a:noAutofit/>
          </a:bodyPr>
          <a:lstStyle>
            <a:lvl1pPr marL="0" indent="0" algn="l" defTabSz="1218438" rtl="0" eaLnBrk="1" latinLnBrk="1"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1"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ctr">
              <a:lnSpc>
                <a:spcPct val="100000"/>
              </a:lnSpc>
              <a:spcBef>
                <a:spcPts val="0"/>
              </a:spcBef>
              <a:spcAft>
                <a:spcPts val="0"/>
              </a:spcAft>
              <a:buClr>
                <a:schemeClr val="tx1"/>
              </a:buClr>
              <a:buSzPts val="3400"/>
            </a:pPr>
            <a:r>
              <a:rPr lang="en-US" sz="12800" b="1" dirty="0">
                <a:solidFill>
                  <a:schemeClr val="bg1"/>
                </a:solidFill>
                <a:latin typeface="Calibri"/>
                <a:ea typeface="Calibri"/>
                <a:cs typeface="Calibri"/>
                <a:sym typeface="Calibri"/>
              </a:rPr>
              <a:t>20</a:t>
            </a:r>
          </a:p>
          <a:p>
            <a:pPr algn="ctr">
              <a:lnSpc>
                <a:spcPct val="100000"/>
              </a:lnSpc>
              <a:spcBef>
                <a:spcPts val="0"/>
              </a:spcBef>
              <a:spcAft>
                <a:spcPts val="0"/>
              </a:spcAft>
              <a:buClr>
                <a:schemeClr val="tx1"/>
              </a:buClr>
              <a:buSzPts val="3400"/>
            </a:pPr>
            <a:r>
              <a:rPr lang="en-US" sz="4800" dirty="0">
                <a:latin typeface="Calibri"/>
                <a:ea typeface="Calibri"/>
                <a:cs typeface="Calibri"/>
                <a:sym typeface="Calibri"/>
              </a:rPr>
              <a:t>single-choice question</a:t>
            </a:r>
          </a:p>
        </p:txBody>
      </p:sp>
    </p:spTree>
    <p:extLst>
      <p:ext uri="{BB962C8B-B14F-4D97-AF65-F5344CB8AC3E}">
        <p14:creationId xmlns:p14="http://schemas.microsoft.com/office/powerpoint/2010/main" val="295353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Scoring</a:t>
            </a:r>
          </a:p>
        </p:txBody>
      </p:sp>
      <p:sp>
        <p:nvSpPr>
          <p:cNvPr id="4" name="Slide Number Placeholder 3"/>
          <p:cNvSpPr>
            <a:spLocks noGrp="1"/>
          </p:cNvSpPr>
          <p:nvPr>
            <p:ph type="sldNum" sz="quarter" idx="13"/>
          </p:nvPr>
        </p:nvSpPr>
        <p:spPr>
          <a:xfrm>
            <a:off x="11563400" y="6397197"/>
            <a:ext cx="428710" cy="308845"/>
          </a:xfrm>
          <a:prstGeom prst="rect">
            <a:avLst/>
          </a:prstGeom>
        </p:spPr>
        <p:txBody>
          <a:bodyPr vert="horz" lIns="36000" tIns="36000" rIns="36000" bIns="3600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None/>
              <a:defRPr sz="10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C014DD1E-5D91-48A3-AD6D-45FBA980D106}" type="slidenum">
              <a:rPr lang="en-US" smtClean="0"/>
              <a:pPr/>
              <a:t>7</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082680" y="2569678"/>
            <a:ext cx="3099678" cy="3099678"/>
          </a:xfrm>
          <a:prstGeom prst="rect">
            <a:avLst/>
          </a:prstGeom>
        </p:spPr>
      </p:pic>
      <p:sp>
        <p:nvSpPr>
          <p:cNvPr id="13" name="TextBox 12"/>
          <p:cNvSpPr txBox="1"/>
          <p:nvPr/>
        </p:nvSpPr>
        <p:spPr>
          <a:xfrm>
            <a:off x="4639800" y="3808904"/>
            <a:ext cx="1985439" cy="846102"/>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000" b="1" dirty="0">
                <a:solidFill>
                  <a:schemeClr val="bg2"/>
                </a:solidFill>
              </a:rPr>
              <a:t>EVALUATION</a:t>
            </a:r>
          </a:p>
          <a:p>
            <a:pPr algn="ctr" eaLnBrk="0" hangingPunct="0">
              <a:lnSpc>
                <a:spcPct val="110000"/>
              </a:lnSpc>
              <a:buClr>
                <a:schemeClr val="accent5">
                  <a:lumMod val="40000"/>
                  <a:lumOff val="60000"/>
                </a:schemeClr>
              </a:buClr>
              <a:buSzPct val="70000"/>
            </a:pPr>
            <a:r>
              <a:rPr lang="en-US" b="1" dirty="0">
                <a:solidFill>
                  <a:schemeClr val="bg2"/>
                </a:solidFill>
              </a:rPr>
              <a:t>CRITERIA</a:t>
            </a:r>
            <a:endParaRPr lang="bg-BG" sz="2400" b="1" dirty="0">
              <a:solidFill>
                <a:schemeClr val="bg2"/>
              </a:solidFill>
            </a:endParaRP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rot="3218009">
            <a:off x="6962208" y="1454645"/>
            <a:ext cx="1937154" cy="2679817"/>
          </a:xfrm>
          <a:prstGeom prst="rect">
            <a:avLst/>
          </a:prstGeom>
        </p:spPr>
      </p:pic>
      <p:sp>
        <p:nvSpPr>
          <p:cNvPr id="24" name="Rectangle 23"/>
          <p:cNvSpPr/>
          <p:nvPr/>
        </p:nvSpPr>
        <p:spPr>
          <a:xfrm rot="3218009">
            <a:off x="7537811" y="2057575"/>
            <a:ext cx="1503501" cy="847283"/>
          </a:xfrm>
          <a:prstGeom prst="rect">
            <a:avLst/>
          </a:prstGeom>
        </p:spPr>
        <p:txBody>
          <a:bodyPr wrap="square">
            <a:spAutoFit/>
          </a:bodyPr>
          <a:lstStyle/>
          <a:p>
            <a:pPr algn="ctr" eaLnBrk="0" hangingPunct="0">
              <a:lnSpc>
                <a:spcPct val="110000"/>
              </a:lnSpc>
              <a:buClr>
                <a:schemeClr val="accent5">
                  <a:lumMod val="40000"/>
                  <a:lumOff val="60000"/>
                </a:schemeClr>
              </a:buClr>
              <a:buSzPct val="70000"/>
            </a:pPr>
            <a:r>
              <a:rPr lang="en-US" b="1" dirty="0"/>
              <a:t>TEST</a:t>
            </a:r>
            <a:endParaRPr lang="en-US" sz="1600" b="1" dirty="0"/>
          </a:p>
          <a:p>
            <a:pPr algn="ctr" eaLnBrk="0" hangingPunct="0">
              <a:lnSpc>
                <a:spcPct val="110000"/>
              </a:lnSpc>
              <a:buClr>
                <a:schemeClr val="accent5">
                  <a:lumMod val="40000"/>
                  <a:lumOff val="60000"/>
                </a:schemeClr>
              </a:buClr>
              <a:buSzPct val="70000"/>
            </a:pPr>
            <a:r>
              <a:rPr lang="bg-BG" sz="2800" b="1" dirty="0"/>
              <a:t>10</a:t>
            </a:r>
            <a:r>
              <a:rPr lang="en-US" sz="2800" b="1" dirty="0"/>
              <a:t>0 pts.</a:t>
            </a:r>
            <a:endParaRPr lang="bg-BG" sz="2800" b="1" dirty="0"/>
          </a:p>
        </p:txBody>
      </p:sp>
    </p:spTree>
    <p:extLst>
      <p:ext uri="{BB962C8B-B14F-4D97-AF65-F5344CB8AC3E}">
        <p14:creationId xmlns:p14="http://schemas.microsoft.com/office/powerpoint/2010/main" val="7976535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Shape 209"/>
          <p:cNvSpPr txBox="1">
            <a:spLocks noGrp="1"/>
          </p:cNvSpPr>
          <p:nvPr>
            <p:ph type="body" sz="quarter" idx="10"/>
          </p:nvPr>
        </p:nvSpPr>
        <p:spPr>
          <a:xfrm>
            <a:off x="192001" y="1191467"/>
            <a:ext cx="11804822" cy="5530010"/>
          </a:xfrm>
          <a:prstGeom prst="rect">
            <a:avLst/>
          </a:prstGeom>
          <a:noFill/>
          <a:ln>
            <a:noFill/>
          </a:ln>
        </p:spPr>
        <p:txBody>
          <a:bodyPr spcFirstLastPara="1" vert="horz" wrap="square" lIns="108000" tIns="36000" rIns="108000" bIns="36000" rtlCol="0" anchor="t" anchorCtr="0">
            <a:noAutofit/>
          </a:bodyPr>
          <a:lstStyle/>
          <a:p>
            <a:pPr marL="571500" indent="-571500">
              <a:lnSpc>
                <a:spcPct val="150000"/>
              </a:lnSpc>
              <a:spcBef>
                <a:spcPts val="0"/>
              </a:spcBef>
              <a:spcAft>
                <a:spcPts val="0"/>
              </a:spcAft>
              <a:buClr>
                <a:schemeClr val="tx1"/>
              </a:buClr>
              <a:buSzPts val="3400"/>
              <a:buFont typeface="Wingdings" panose="05000000000000000000" pitchFamily="2" charset="2"/>
              <a:buChar char="§"/>
            </a:pPr>
            <a:r>
              <a:rPr lang="en-US" sz="3600" dirty="0"/>
              <a:t>Test – </a:t>
            </a:r>
            <a:r>
              <a:rPr lang="bg-BG" sz="3600" dirty="0"/>
              <a:t>6</a:t>
            </a:r>
            <a:r>
              <a:rPr lang="en-US" sz="3600" dirty="0"/>
              <a:t>0 minutes</a:t>
            </a:r>
          </a:p>
          <a:p>
            <a:pPr marL="1180719" lvl="1" indent="-571500">
              <a:lnSpc>
                <a:spcPct val="150000"/>
              </a:lnSpc>
              <a:spcBef>
                <a:spcPts val="0"/>
              </a:spcBef>
              <a:spcAft>
                <a:spcPts val="0"/>
              </a:spcAft>
              <a:buClr>
                <a:schemeClr val="tx1"/>
              </a:buClr>
              <a:buSzPts val="3400"/>
              <a:buFont typeface="Wingdings" panose="05000000000000000000" pitchFamily="2" charset="2"/>
              <a:buChar char="§"/>
            </a:pPr>
            <a:r>
              <a:rPr lang="en-US" sz="3400" dirty="0"/>
              <a:t>English</a:t>
            </a:r>
          </a:p>
          <a:p>
            <a:pPr marL="1180719" lvl="1" indent="-571500">
              <a:lnSpc>
                <a:spcPct val="150000"/>
              </a:lnSpc>
              <a:spcBef>
                <a:spcPts val="0"/>
              </a:spcBef>
              <a:spcAft>
                <a:spcPts val="0"/>
              </a:spcAft>
              <a:buClr>
                <a:schemeClr val="tx1"/>
              </a:buClr>
              <a:buSzPts val="3400"/>
              <a:buFont typeface="Wingdings" panose="05000000000000000000" pitchFamily="2" charset="2"/>
              <a:buChar char="§"/>
            </a:pPr>
            <a:r>
              <a:rPr lang="en-US" sz="3400" dirty="0"/>
              <a:t>Automated quiz system</a:t>
            </a:r>
          </a:p>
          <a:p>
            <a:pPr marL="571500" indent="-571500">
              <a:lnSpc>
                <a:spcPct val="150000"/>
              </a:lnSpc>
              <a:spcBef>
                <a:spcPts val="0"/>
              </a:spcBef>
              <a:spcAft>
                <a:spcPts val="0"/>
              </a:spcAft>
              <a:buClr>
                <a:schemeClr val="tx1"/>
              </a:buClr>
              <a:buSzPts val="3400"/>
              <a:buFont typeface="Wingdings" panose="05000000000000000000" pitchFamily="2" charset="2"/>
              <a:buChar char="§"/>
            </a:pPr>
            <a:r>
              <a:rPr lang="en-US" sz="3600" dirty="0"/>
              <a:t>Practical and theoretical questions</a:t>
            </a:r>
          </a:p>
          <a:p>
            <a:pPr marL="571500" indent="-571500">
              <a:lnSpc>
                <a:spcPct val="150000"/>
              </a:lnSpc>
              <a:spcBef>
                <a:spcPts val="0"/>
              </a:spcBef>
              <a:spcAft>
                <a:spcPts val="0"/>
              </a:spcAft>
              <a:buClr>
                <a:schemeClr val="tx1"/>
              </a:buClr>
              <a:buSzPts val="3400"/>
              <a:buFont typeface="Wingdings" panose="05000000000000000000" pitchFamily="2" charset="2"/>
              <a:buChar char="§"/>
            </a:pPr>
            <a:r>
              <a:rPr lang="en-US" sz="3600" dirty="0"/>
              <a:t>You can submit your answers just one time</a:t>
            </a:r>
          </a:p>
        </p:txBody>
      </p:sp>
      <p:sp>
        <p:nvSpPr>
          <p:cNvPr id="207" name="Shape 207"/>
          <p:cNvSpPr txBox="1">
            <a:spLocks noGrp="1"/>
          </p:cNvSpPr>
          <p:nvPr>
            <p:ph type="title"/>
          </p:nvPr>
        </p:nvSpPr>
        <p:spPr>
          <a:prstGeom prst="rect">
            <a:avLst/>
          </a:prstGeom>
          <a:noFill/>
          <a:ln>
            <a:noFill/>
          </a:ln>
        </p:spPr>
        <p:txBody>
          <a:bodyPr spcFirstLastPara="1" vert="horz" wrap="square" lIns="108000" tIns="36000" rIns="108000" bIns="36000" rtlCol="0" anchor="ctr" anchorCtr="0">
            <a:noAutofit/>
          </a:bodyPr>
          <a:lstStyle/>
          <a:p>
            <a:pPr>
              <a:lnSpc>
                <a:spcPct val="90000"/>
              </a:lnSpc>
              <a:spcBef>
                <a:spcPts val="0"/>
              </a:spcBef>
              <a:buClr>
                <a:srgbClr val="F3BE60"/>
              </a:buClr>
              <a:buSzPts val="4000"/>
            </a:pPr>
            <a:r>
              <a:rPr lang="en-US" dirty="0"/>
              <a:t>Exam</a:t>
            </a:r>
            <a:endParaRPr dirty="0"/>
          </a:p>
        </p:txBody>
      </p:sp>
      <p:sp>
        <p:nvSpPr>
          <p:cNvPr id="208" name="Shape 208"/>
          <p:cNvSpPr txBox="1">
            <a:spLocks noGrp="1"/>
          </p:cNvSpPr>
          <p:nvPr>
            <p:ph type="sldNum" sz="quarter" idx="14"/>
          </p:nvPr>
        </p:nvSpPr>
        <p:spPr>
          <a:xfrm>
            <a:off x="11563400" y="6397197"/>
            <a:ext cx="428710" cy="308845"/>
          </a:xfrm>
          <a:prstGeom prst="rect">
            <a:avLst/>
          </a:prstGeom>
          <a:noFill/>
          <a:ln>
            <a:noFill/>
          </a:ln>
        </p:spPr>
        <p:txBody>
          <a:bodyPr spcFirstLastPara="1" vert="horz" wrap="square" lIns="36000" tIns="36000" rIns="36000" bIns="36000"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None/>
              <a:defRPr sz="10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fld id="{C014DD1E-5D91-48A3-AD6D-45FBA980D106}" type="slidenum">
              <a:rPr lang="en-US" smtClean="0"/>
              <a:pPr algn="r"/>
              <a:t>8</a:t>
            </a:fld>
            <a:endParaRPr sz="1100">
              <a:solidFill>
                <a:srgbClr val="EBFFC2"/>
              </a:solidFill>
              <a:latin typeface="Corbel"/>
              <a:ea typeface="Corbel"/>
              <a:cs typeface="Corbel"/>
              <a:sym typeface="Corbel"/>
            </a:endParaRPr>
          </a:p>
        </p:txBody>
      </p:sp>
    </p:spTree>
    <p:extLst>
      <p:ext uri="{BB962C8B-B14F-4D97-AF65-F5344CB8AC3E}">
        <p14:creationId xmlns:p14="http://schemas.microsoft.com/office/powerpoint/2010/main" val="406749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bg-BG" sz="4800" dirty="0">
                <a:ea typeface="Calibri"/>
                <a:cs typeface="Calibri"/>
                <a:sym typeface="Calibri"/>
              </a:rPr>
              <a:t>Е</a:t>
            </a:r>
            <a:r>
              <a:rPr lang="en-US" sz="4800" dirty="0" err="1">
                <a:ea typeface="Calibri"/>
                <a:cs typeface="Calibri"/>
                <a:sym typeface="Calibri"/>
              </a:rPr>
              <a:t>xam</a:t>
            </a:r>
            <a:r>
              <a:rPr lang="en-US" sz="4800" dirty="0">
                <a:ea typeface="Calibri"/>
                <a:cs typeface="Calibri"/>
                <a:sym typeface="Calibri"/>
              </a:rPr>
              <a:t> Preparation</a:t>
            </a:r>
            <a:endParaRPr lang="bg-B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990600"/>
            <a:ext cx="3429000" cy="3429000"/>
          </a:xfrm>
          <a:prstGeom prst="rect">
            <a:avLst/>
          </a:prstGeom>
        </p:spPr>
      </p:pic>
    </p:spTree>
    <p:extLst>
      <p:ext uri="{BB962C8B-B14F-4D97-AF65-F5344CB8AC3E}">
        <p14:creationId xmlns:p14="http://schemas.microsoft.com/office/powerpoint/2010/main" val="2114868348"/>
      </p:ext>
    </p:extLst>
  </p:cSld>
  <p:clrMapOvr>
    <a:masterClrMapping/>
  </p:clrMapOvr>
</p:sld>
</file>

<file path=ppt/theme/theme1.xml><?xml version="1.0" encoding="utf-8"?>
<a:theme xmlns:a="http://schemas.openxmlformats.org/drawingml/2006/main" name="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2028</TotalTime>
  <Words>6244</Words>
  <Application>Microsoft Office PowerPoint</Application>
  <PresentationFormat>Широк екран</PresentationFormat>
  <Paragraphs>445</Paragraphs>
  <Slides>56</Slides>
  <Notes>39</Notes>
  <HiddenSlides>0</HiddenSlides>
  <MMClips>0</MMClips>
  <ScaleCrop>false</ScaleCrop>
  <HeadingPairs>
    <vt:vector size="8" baseType="variant">
      <vt:variant>
        <vt:lpstr>Използвани шрифтове</vt:lpstr>
      </vt:variant>
      <vt:variant>
        <vt:i4>7</vt:i4>
      </vt:variant>
      <vt:variant>
        <vt:lpstr>Тема</vt:lpstr>
      </vt:variant>
      <vt:variant>
        <vt:i4>1</vt:i4>
      </vt:variant>
      <vt:variant>
        <vt:lpstr>Вградени OLE сървъри</vt:lpstr>
      </vt:variant>
      <vt:variant>
        <vt:i4>1</vt:i4>
      </vt:variant>
      <vt:variant>
        <vt:lpstr>Заглавия на слайдовете</vt:lpstr>
      </vt:variant>
      <vt:variant>
        <vt:i4>56</vt:i4>
      </vt:variant>
    </vt:vector>
  </HeadingPairs>
  <TitlesOfParts>
    <vt:vector size="65" baseType="lpstr">
      <vt:lpstr>Arial</vt:lpstr>
      <vt:lpstr>Calibri</vt:lpstr>
      <vt:lpstr>Consolas</vt:lpstr>
      <vt:lpstr>Corbel</vt:lpstr>
      <vt:lpstr>udemy sans</vt:lpstr>
      <vt:lpstr>Wingdings</vt:lpstr>
      <vt:lpstr>Wingdings 2</vt:lpstr>
      <vt:lpstr>SoftUni</vt:lpstr>
      <vt:lpstr>Bitmap Image</vt:lpstr>
      <vt:lpstr>Exam Preparation</vt:lpstr>
      <vt:lpstr>Have a Question?</vt:lpstr>
      <vt:lpstr>Table of Contents</vt:lpstr>
      <vt:lpstr>Презентация на PowerPoint</vt:lpstr>
      <vt:lpstr>Exam Dates</vt:lpstr>
      <vt:lpstr>Test</vt:lpstr>
      <vt:lpstr>Scoring</vt:lpstr>
      <vt:lpstr>Exam</vt:lpstr>
      <vt:lpstr>Презентация на PowerPoint</vt:lpstr>
      <vt:lpstr>Overview</vt:lpstr>
      <vt:lpstr>Project Management Framework</vt:lpstr>
      <vt:lpstr>Classic approach</vt:lpstr>
      <vt:lpstr>Organizational Structure Types</vt:lpstr>
      <vt:lpstr>Functional Organization</vt:lpstr>
      <vt:lpstr>Projectized Organization</vt:lpstr>
      <vt:lpstr>Matrix Organization</vt:lpstr>
      <vt:lpstr>Waterfall vs Agile</vt:lpstr>
      <vt:lpstr>Agile Manifesto</vt:lpstr>
      <vt:lpstr>Agile Manifesto</vt:lpstr>
      <vt:lpstr>Agile Frameworks</vt:lpstr>
      <vt:lpstr>Kanban Board – Basics</vt:lpstr>
      <vt:lpstr>Extreme Programming </vt:lpstr>
      <vt:lpstr>Q1</vt:lpstr>
      <vt:lpstr>SCRUM</vt:lpstr>
      <vt:lpstr>SCRUM BASICS</vt:lpstr>
      <vt:lpstr>Q2</vt:lpstr>
      <vt:lpstr>Story Points</vt:lpstr>
      <vt:lpstr>Story Points</vt:lpstr>
      <vt:lpstr>Velocity</vt:lpstr>
      <vt:lpstr>Tuckman's Model</vt:lpstr>
      <vt:lpstr>Definition of Done</vt:lpstr>
      <vt:lpstr>Value Metrics</vt:lpstr>
      <vt:lpstr>Q3</vt:lpstr>
      <vt:lpstr>Key Agile Terms</vt:lpstr>
      <vt:lpstr>Q4</vt:lpstr>
      <vt:lpstr>Q5</vt:lpstr>
      <vt:lpstr>Q6</vt:lpstr>
      <vt:lpstr>Q7</vt:lpstr>
      <vt:lpstr>Q8</vt:lpstr>
      <vt:lpstr>Q9</vt:lpstr>
      <vt:lpstr>Q10</vt:lpstr>
      <vt:lpstr>Q11</vt:lpstr>
      <vt:lpstr>Q12</vt:lpstr>
      <vt:lpstr>Q13</vt:lpstr>
      <vt:lpstr>Q14</vt:lpstr>
      <vt:lpstr>Q15</vt:lpstr>
      <vt:lpstr>Q16</vt:lpstr>
      <vt:lpstr>Q17</vt:lpstr>
      <vt:lpstr>Q18</vt:lpstr>
      <vt:lpstr>Q19</vt:lpstr>
      <vt:lpstr>Q20</vt:lpstr>
      <vt:lpstr>Summary</vt:lpstr>
      <vt:lpstr>Презентация на PowerPoint</vt:lpstr>
      <vt:lpstr>SoftUni Diamond Partners</vt:lpstr>
      <vt:lpstr>License</vt:lpstr>
      <vt:lpstr>Trainings @ Software University (SoftUni)</vt:lpstr>
    </vt:vector>
  </TitlesOfParts>
  <Company>VMware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Preparation</dc:title>
  <dc:creator>Vili Yankova</dc:creator>
  <cp:lastModifiedBy>Yoana Yonkova</cp:lastModifiedBy>
  <cp:revision>45</cp:revision>
  <dcterms:created xsi:type="dcterms:W3CDTF">2023-01-10T16:12:12Z</dcterms:created>
  <dcterms:modified xsi:type="dcterms:W3CDTF">2023-11-17T12:36:35Z</dcterms:modified>
</cp:coreProperties>
</file>